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4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470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55BE4-A3F9-4374-8B08-4F1C9BCBA4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87A42E-71CA-4991-9525-D3743C59F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9A861-76C0-4B5C-A3DC-C80B94F30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E272B-F7FD-4C8E-8E56-6402EA856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C27B8-EB70-4C0A-84E9-A677D1204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39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7FBB5-143E-4A3A-AF81-AB335CEA9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942AF7-896E-4CAE-89EE-F9318C85A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13484-9FBD-4C85-92C8-D56E42EBD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C390-B9A9-4C00-AC03-3EA28295A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2B467-DA5F-4E0D-89A0-89964DFD2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7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B27750-7938-4562-8686-F284886392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EDCB1F-617A-422F-B508-CD290C9EBA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2F593-1B7C-473C-8D65-FF166759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75978-57A9-40E6-9026-F19A48290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D0317-4ABF-4B89-AE1D-E8540AF45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5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A2065-6128-46C2-A39C-3182C07E9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9D2F3-EA5E-49CF-8C58-B7AECB3A3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EAED1-E67D-431E-9553-BCFCC0005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9144F-A63C-4E3C-AA11-5833C71F4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192FC-9DD1-43A3-9350-A665D3026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69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6D02C-8CC5-4EAD-AF71-BDF4A82A8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6B3F67-4FD6-4686-8E2C-02961C84F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21147-FA24-4FB9-A1E6-C6C862BCC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8FE62-02C9-424A-AB6E-59301CDA5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7D643-DF76-4285-B7DE-8B854701B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57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F8F92-9D6E-436E-A234-5A964B677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030BF-F3D5-4664-9995-97D19FD141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5F105-F56D-43B8-8478-F211AF8871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166512-2102-48E4-8126-3DE8FCE5B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C069F4-F9F5-4C09-B143-AC90ECF7B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07EB95-AE3C-43F2-A25D-89AD18D9A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87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48D3F-600C-40A5-A5B8-17EB758FA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CF2B82-298E-4F82-8A49-B18F2D01C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978022-4460-46A4-BFA4-778C94ECF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17E227-8E8E-4F17-84A1-9C56D22113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347ACE-7626-4FA8-A437-BEE1640DC8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FB7A36-97C9-4372-AA18-A1D6A873D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5526EE-E28E-4BBD-9AF7-7FFD3241D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834B7D-DC81-4C3C-9CBA-4B7D6129F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998E2-428A-42E2-9067-F9909E91E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0ED1EF-313B-424A-90ED-522018602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0B44C7-4EE8-4F19-9219-1B41862F3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7407FD-E6F6-4CFA-BF2F-CBE8BDE96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8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B47132-9BAD-4171-841D-F66A6A8E1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285973-5FE8-4A56-90BD-FA9615A77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2D0940-5FE8-4EC3-9F62-556BD8597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18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D35D7-6A9D-4A34-90A0-911D6A30D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2C282-CE5A-4830-AB1B-3F7483153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1EB371-76B8-4791-A516-6EB2D7C8D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15FE70-BD73-405B-8AC6-6EB4C0F16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1D86A-52F2-459A-829E-385A9CDA0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A9B382-FBEF-471A-B15F-561F65AB2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44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31A66-73D6-456B-8969-8A559556D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24F7F6-AE90-4251-B38D-2BCAE127EB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762610-8BE7-4EB2-91AA-19C4BCE51D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7B7FE-01E2-4B23-9478-F48453002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9B34D2-DC4C-42BF-B7E5-392AF156B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A8519-6329-446D-8E81-E763A5584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87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DCCDB1-AC7B-41A9-9F7E-F9F3B73F4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09257-1310-4054-AE73-F507C0447A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90307-CA81-412B-B8E4-02C5E16F1A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C82ED-A3CD-4E73-9284-02586BF3B9A3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BE780-D1D8-4479-9590-EC73EE7E7F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4E0D3-2E56-495D-9DB8-300504BB7F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2B06-E4B3-4E9B-9405-6AFE88528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89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F1996C-8932-45AE-8061-7352E2C704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12192000" cy="6908800"/>
          </a:xfrm>
          <a:prstGeom prst="rect">
            <a:avLst/>
          </a:prstGeom>
          <a:solidFill>
            <a:srgbClr val="FFC300"/>
          </a:solidFill>
        </p:spPr>
      </p:pic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D952E37-327F-4FF4-BA28-4F48F9FB69CE}"/>
              </a:ext>
            </a:extLst>
          </p:cNvPr>
          <p:cNvSpPr/>
          <p:nvPr/>
        </p:nvSpPr>
        <p:spPr>
          <a:xfrm rot="10800000">
            <a:off x="-907" y="-3"/>
            <a:ext cx="6175161" cy="6828608"/>
          </a:xfrm>
          <a:custGeom>
            <a:avLst/>
            <a:gdLst>
              <a:gd name="connsiteX0" fmla="*/ 6175161 w 6175161"/>
              <a:gd name="connsiteY0" fmla="*/ 6828608 h 6828608"/>
              <a:gd name="connsiteX1" fmla="*/ 1591 w 6175161"/>
              <a:gd name="connsiteY1" fmla="*/ 6828608 h 6828608"/>
              <a:gd name="connsiteX2" fmla="*/ 0 w 6175161"/>
              <a:gd name="connsiteY2" fmla="*/ 6765718 h 6828608"/>
              <a:gd name="connsiteX3" fmla="*/ 3965 w 6175161"/>
              <a:gd name="connsiteY3" fmla="*/ 6598447 h 6828608"/>
              <a:gd name="connsiteX4" fmla="*/ 60686 w 6175161"/>
              <a:gd name="connsiteY4" fmla="*/ 6607104 h 6828608"/>
              <a:gd name="connsiteX5" fmla="*/ 155189 w 6175161"/>
              <a:gd name="connsiteY5" fmla="*/ 6611876 h 6828608"/>
              <a:gd name="connsiteX6" fmla="*/ 1079472 w 6175161"/>
              <a:gd name="connsiteY6" fmla="*/ 5687593 h 6828608"/>
              <a:gd name="connsiteX7" fmla="*/ 341464 w 6175161"/>
              <a:gd name="connsiteY7" fmla="*/ 4782088 h 6828608"/>
              <a:gd name="connsiteX8" fmla="*/ 297732 w 6175161"/>
              <a:gd name="connsiteY8" fmla="*/ 4775414 h 6828608"/>
              <a:gd name="connsiteX9" fmla="*/ 363736 w 6175161"/>
              <a:gd name="connsiteY9" fmla="*/ 4566607 h 6828608"/>
              <a:gd name="connsiteX10" fmla="*/ 537524 w 6175161"/>
              <a:gd name="connsiteY10" fmla="*/ 4112421 h 6828608"/>
              <a:gd name="connsiteX11" fmla="*/ 600299 w 6175161"/>
              <a:gd name="connsiteY11" fmla="*/ 3971623 h 6828608"/>
              <a:gd name="connsiteX12" fmla="*/ 681711 w 6175161"/>
              <a:gd name="connsiteY12" fmla="*/ 3992556 h 6828608"/>
              <a:gd name="connsiteX13" fmla="*/ 912526 w 6175161"/>
              <a:gd name="connsiteY13" fmla="*/ 4015824 h 6828608"/>
              <a:gd name="connsiteX14" fmla="*/ 2057812 w 6175161"/>
              <a:gd name="connsiteY14" fmla="*/ 2870538 h 6828608"/>
              <a:gd name="connsiteX15" fmla="*/ 1862215 w 6175161"/>
              <a:gd name="connsiteY15" fmla="*/ 2230198 h 6828608"/>
              <a:gd name="connsiteX16" fmla="*/ 1805971 w 6175161"/>
              <a:gd name="connsiteY16" fmla="*/ 2154984 h 6828608"/>
              <a:gd name="connsiteX17" fmla="*/ 1843068 w 6175161"/>
              <a:gd name="connsiteY17" fmla="*/ 2112647 h 6828608"/>
              <a:gd name="connsiteX18" fmla="*/ 2497542 w 6175161"/>
              <a:gd name="connsiteY18" fmla="*/ 1501951 h 6828608"/>
              <a:gd name="connsiteX19" fmla="*/ 2525182 w 6175161"/>
              <a:gd name="connsiteY19" fmla="*/ 1480349 h 6828608"/>
              <a:gd name="connsiteX20" fmla="*/ 2547966 w 6175161"/>
              <a:gd name="connsiteY20" fmla="*/ 1517852 h 6828608"/>
              <a:gd name="connsiteX21" fmla="*/ 3314407 w 6175161"/>
              <a:gd name="connsiteY21" fmla="*/ 1925365 h 6828608"/>
              <a:gd name="connsiteX22" fmla="*/ 4238703 w 6175161"/>
              <a:gd name="connsiteY22" fmla="*/ 1001069 h 6828608"/>
              <a:gd name="connsiteX23" fmla="*/ 4127146 w 6175161"/>
              <a:gd name="connsiteY23" fmla="*/ 560495 h 6828608"/>
              <a:gd name="connsiteX24" fmla="*/ 4105653 w 6175161"/>
              <a:gd name="connsiteY24" fmla="*/ 525116 h 6828608"/>
              <a:gd name="connsiteX25" fmla="*/ 4305626 w 6175161"/>
              <a:gd name="connsiteY25" fmla="*/ 441107 h 6828608"/>
              <a:gd name="connsiteX26" fmla="*/ 6100351 w 6175161"/>
              <a:gd name="connsiteY26" fmla="*/ 5689 h 6828608"/>
              <a:gd name="connsiteX27" fmla="*/ 6175161 w 6175161"/>
              <a:gd name="connsiteY27" fmla="*/ 0 h 6828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175161" h="6828608">
                <a:moveTo>
                  <a:pt x="6175161" y="6828608"/>
                </a:moveTo>
                <a:lnTo>
                  <a:pt x="1591" y="6828608"/>
                </a:lnTo>
                <a:lnTo>
                  <a:pt x="0" y="6765718"/>
                </a:lnTo>
                <a:lnTo>
                  <a:pt x="3965" y="6598447"/>
                </a:lnTo>
                <a:lnTo>
                  <a:pt x="60686" y="6607104"/>
                </a:lnTo>
                <a:cubicBezTo>
                  <a:pt x="91758" y="6610259"/>
                  <a:pt x="123285" y="6611876"/>
                  <a:pt x="155189" y="6611876"/>
                </a:cubicBezTo>
                <a:cubicBezTo>
                  <a:pt x="665656" y="6611876"/>
                  <a:pt x="1079472" y="6198060"/>
                  <a:pt x="1079472" y="5687593"/>
                </a:cubicBezTo>
                <a:cubicBezTo>
                  <a:pt x="1079472" y="5240934"/>
                  <a:pt x="762644" y="4868274"/>
                  <a:pt x="341464" y="4782088"/>
                </a:cubicBezTo>
                <a:lnTo>
                  <a:pt x="297732" y="4775414"/>
                </a:lnTo>
                <a:lnTo>
                  <a:pt x="363736" y="4566607"/>
                </a:lnTo>
                <a:cubicBezTo>
                  <a:pt x="416367" y="4412646"/>
                  <a:pt x="474371" y="4261176"/>
                  <a:pt x="537524" y="4112421"/>
                </a:cubicBezTo>
                <a:lnTo>
                  <a:pt x="600299" y="3971623"/>
                </a:lnTo>
                <a:lnTo>
                  <a:pt x="681711" y="3992556"/>
                </a:lnTo>
                <a:cubicBezTo>
                  <a:pt x="756266" y="4007812"/>
                  <a:pt x="833460" y="4015824"/>
                  <a:pt x="912526" y="4015824"/>
                </a:cubicBezTo>
                <a:cubicBezTo>
                  <a:pt x="1545050" y="4015824"/>
                  <a:pt x="2057812" y="3503062"/>
                  <a:pt x="2057812" y="2870538"/>
                </a:cubicBezTo>
                <a:cubicBezTo>
                  <a:pt x="2057812" y="2633342"/>
                  <a:pt x="1985705" y="2412987"/>
                  <a:pt x="1862215" y="2230198"/>
                </a:cubicBezTo>
                <a:lnTo>
                  <a:pt x="1805971" y="2154984"/>
                </a:lnTo>
                <a:lnTo>
                  <a:pt x="1843068" y="2112647"/>
                </a:lnTo>
                <a:cubicBezTo>
                  <a:pt x="2047546" y="1895115"/>
                  <a:pt x="2266196" y="1691058"/>
                  <a:pt x="2497542" y="1501951"/>
                </a:cubicBezTo>
                <a:lnTo>
                  <a:pt x="2525182" y="1480349"/>
                </a:lnTo>
                <a:lnTo>
                  <a:pt x="2547966" y="1517852"/>
                </a:lnTo>
                <a:cubicBezTo>
                  <a:pt x="2714069" y="1763716"/>
                  <a:pt x="2995360" y="1925365"/>
                  <a:pt x="3314407" y="1925365"/>
                </a:cubicBezTo>
                <a:cubicBezTo>
                  <a:pt x="3824882" y="1925365"/>
                  <a:pt x="4238703" y="1511544"/>
                  <a:pt x="4238703" y="1001069"/>
                </a:cubicBezTo>
                <a:cubicBezTo>
                  <a:pt x="4238703" y="841546"/>
                  <a:pt x="4198291" y="691461"/>
                  <a:pt x="4127146" y="560495"/>
                </a:cubicBezTo>
                <a:lnTo>
                  <a:pt x="4105653" y="525116"/>
                </a:lnTo>
                <a:lnTo>
                  <a:pt x="4305626" y="441107"/>
                </a:lnTo>
                <a:cubicBezTo>
                  <a:pt x="4870772" y="218477"/>
                  <a:pt x="5472945" y="69406"/>
                  <a:pt x="6100351" y="5689"/>
                </a:cubicBezTo>
                <a:lnTo>
                  <a:pt x="6175161" y="0"/>
                </a:lnTo>
                <a:close/>
              </a:path>
            </a:pathLst>
          </a:custGeom>
          <a:solidFill>
            <a:srgbClr val="002060">
              <a:alpha val="70000"/>
            </a:srgbClr>
          </a:solidFill>
          <a:ln>
            <a:noFill/>
          </a:ln>
          <a:effectLst>
            <a:outerShdw blurRad="50800" dist="38100" algn="l" rotWithShape="0">
              <a:schemeClr val="bg1"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FE03BE-D46F-46BF-A246-BBEBF2368119}"/>
              </a:ext>
            </a:extLst>
          </p:cNvPr>
          <p:cNvSpPr txBox="1"/>
          <p:nvPr/>
        </p:nvSpPr>
        <p:spPr>
          <a:xfrm>
            <a:off x="239720" y="102915"/>
            <a:ext cx="43627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solidFill>
                  <a:srgbClr val="FFC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1DD196-FA94-4BD2-AE2D-972B4DCACB48}"/>
              </a:ext>
            </a:extLst>
          </p:cNvPr>
          <p:cNvSpPr txBox="1"/>
          <p:nvPr/>
        </p:nvSpPr>
        <p:spPr>
          <a:xfrm>
            <a:off x="492305" y="1436638"/>
            <a:ext cx="326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YOUR  SUCCESS  STORY</a:t>
            </a:r>
          </a:p>
        </p:txBody>
      </p:sp>
      <p:sp>
        <p:nvSpPr>
          <p:cNvPr id="6" name="TextBox 26">
            <a:extLst>
              <a:ext uri="{FF2B5EF4-FFF2-40B4-BE49-F238E27FC236}">
                <a16:creationId xmlns:a16="http://schemas.microsoft.com/office/drawing/2014/main" id="{12B66E34-286B-4E2D-AE84-1DBDB2BF257A}"/>
              </a:ext>
            </a:extLst>
          </p:cNvPr>
          <p:cNvSpPr txBox="1"/>
          <p:nvPr/>
        </p:nvSpPr>
        <p:spPr>
          <a:xfrm>
            <a:off x="927123" y="1954758"/>
            <a:ext cx="2987950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Lorem ipsum dolor sit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consectetuer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elit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. Aenean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commodo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ligula dolor. Lorem ipsum dolor sit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consectetuer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elit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. Aenean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commodo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ligula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eget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                 dolor. Lorem ipsum dolor sit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consectetuer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elit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.</a:t>
            </a:r>
          </a:p>
          <a:p>
            <a:pPr algn="ctr"/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Lorem ipsum dolor sit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consectetuer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elit</a:t>
            </a:r>
            <a:endParaRPr lang="en-US" sz="1500" dirty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algn="ctr"/>
            <a:endParaRPr lang="en-US" sz="1500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C49E8FC-0902-4B20-A585-39A2F51A1F7B}"/>
              </a:ext>
            </a:extLst>
          </p:cNvPr>
          <p:cNvSpPr/>
          <p:nvPr/>
        </p:nvSpPr>
        <p:spPr>
          <a:xfrm>
            <a:off x="5100320" y="3826725"/>
            <a:ext cx="7091681" cy="3060772"/>
          </a:xfrm>
          <a:custGeom>
            <a:avLst/>
            <a:gdLst>
              <a:gd name="connsiteX0" fmla="*/ 7091681 w 7091681"/>
              <a:gd name="connsiteY0" fmla="*/ 0 h 3060772"/>
              <a:gd name="connsiteX1" fmla="*/ 7091681 w 7091681"/>
              <a:gd name="connsiteY1" fmla="*/ 3060772 h 3060772"/>
              <a:gd name="connsiteX2" fmla="*/ 0 w 7091681"/>
              <a:gd name="connsiteY2" fmla="*/ 3060772 h 3060772"/>
              <a:gd name="connsiteX3" fmla="*/ 0 w 7091681"/>
              <a:gd name="connsiteY3" fmla="*/ 3060771 h 3060772"/>
              <a:gd name="connsiteX4" fmla="*/ 1334020 w 7091681"/>
              <a:gd name="connsiteY4" fmla="*/ 3060771 h 3060772"/>
              <a:gd name="connsiteX5" fmla="*/ 1334020 w 7091681"/>
              <a:gd name="connsiteY5" fmla="*/ 3054245 h 3060772"/>
              <a:gd name="connsiteX6" fmla="*/ 1696663 w 7091681"/>
              <a:gd name="connsiteY6" fmla="*/ 3043345 h 3060772"/>
              <a:gd name="connsiteX7" fmla="*/ 6946634 w 7091681"/>
              <a:gd name="connsiteY7" fmla="*/ 204223 h 3060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91681" h="3060772">
                <a:moveTo>
                  <a:pt x="7091681" y="0"/>
                </a:moveTo>
                <a:lnTo>
                  <a:pt x="7091681" y="3060772"/>
                </a:lnTo>
                <a:lnTo>
                  <a:pt x="0" y="3060772"/>
                </a:lnTo>
                <a:lnTo>
                  <a:pt x="0" y="3060771"/>
                </a:lnTo>
                <a:lnTo>
                  <a:pt x="1334020" y="3060771"/>
                </a:lnTo>
                <a:lnTo>
                  <a:pt x="1334020" y="3054245"/>
                </a:lnTo>
                <a:lnTo>
                  <a:pt x="1696663" y="3043345"/>
                </a:lnTo>
                <a:cubicBezTo>
                  <a:pt x="3844313" y="2913880"/>
                  <a:pt x="5734208" y="1827429"/>
                  <a:pt x="6946634" y="20422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DCD2E6-7C48-4853-82A9-360B6A68ADE0}"/>
              </a:ext>
            </a:extLst>
          </p:cNvPr>
          <p:cNvGrpSpPr/>
          <p:nvPr/>
        </p:nvGrpSpPr>
        <p:grpSpPr>
          <a:xfrm>
            <a:off x="5218506" y="285135"/>
            <a:ext cx="1717025" cy="1717025"/>
            <a:chOff x="5159514" y="262965"/>
            <a:chExt cx="1749028" cy="174902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8DB8254-3420-4DDD-AB55-8B4E723A931B}"/>
                </a:ext>
              </a:extLst>
            </p:cNvPr>
            <p:cNvSpPr/>
            <p:nvPr/>
          </p:nvSpPr>
          <p:spPr>
            <a:xfrm>
              <a:off x="5159514" y="262965"/>
              <a:ext cx="1749028" cy="1749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6DE87D1-9681-4603-9160-60AFCA187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50" r="20406" b="12033"/>
            <a:stretch>
              <a:fillRect/>
            </a:stretch>
          </p:blipFill>
          <p:spPr>
            <a:xfrm>
              <a:off x="5235440" y="331408"/>
              <a:ext cx="1612142" cy="1612142"/>
            </a:xfrm>
            <a:custGeom>
              <a:avLst/>
              <a:gdLst>
                <a:gd name="connsiteX0" fmla="*/ 806071 w 1612142"/>
                <a:gd name="connsiteY0" fmla="*/ 0 h 1612142"/>
                <a:gd name="connsiteX1" fmla="*/ 1612142 w 1612142"/>
                <a:gd name="connsiteY1" fmla="*/ 806071 h 1612142"/>
                <a:gd name="connsiteX2" fmla="*/ 806071 w 1612142"/>
                <a:gd name="connsiteY2" fmla="*/ 1612142 h 1612142"/>
                <a:gd name="connsiteX3" fmla="*/ 0 w 1612142"/>
                <a:gd name="connsiteY3" fmla="*/ 806071 h 1612142"/>
                <a:gd name="connsiteX4" fmla="*/ 806071 w 1612142"/>
                <a:gd name="connsiteY4" fmla="*/ 0 h 1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2142" h="1612142">
                  <a:moveTo>
                    <a:pt x="806071" y="0"/>
                  </a:moveTo>
                  <a:cubicBezTo>
                    <a:pt x="1251252" y="0"/>
                    <a:pt x="1612142" y="360890"/>
                    <a:pt x="1612142" y="806071"/>
                  </a:cubicBezTo>
                  <a:cubicBezTo>
                    <a:pt x="1612142" y="1251252"/>
                    <a:pt x="1251252" y="1612142"/>
                    <a:pt x="806071" y="1612142"/>
                  </a:cubicBezTo>
                  <a:cubicBezTo>
                    <a:pt x="360890" y="1612142"/>
                    <a:pt x="0" y="1251252"/>
                    <a:pt x="0" y="806071"/>
                  </a:cubicBezTo>
                  <a:cubicBezTo>
                    <a:pt x="0" y="360890"/>
                    <a:pt x="360890" y="0"/>
                    <a:pt x="806071" y="0"/>
                  </a:cubicBezTo>
                  <a:close/>
                </a:path>
              </a:pathLst>
            </a:cu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027E99B-8E22-40B9-B4B4-A111B2328E94}"/>
              </a:ext>
            </a:extLst>
          </p:cNvPr>
          <p:cNvSpPr txBox="1"/>
          <p:nvPr/>
        </p:nvSpPr>
        <p:spPr>
          <a:xfrm>
            <a:off x="10319534" y="5534561"/>
            <a:ext cx="1717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Bebas Neue" panose="00000500000000000000" pitchFamily="2" charset="0"/>
              </a:rPr>
              <a:t>2021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4117C2-E37D-4124-9CEA-27C7838505FB}"/>
              </a:ext>
            </a:extLst>
          </p:cNvPr>
          <p:cNvGrpSpPr/>
          <p:nvPr/>
        </p:nvGrpSpPr>
        <p:grpSpPr>
          <a:xfrm>
            <a:off x="4241264" y="2904286"/>
            <a:ext cx="2164387" cy="2164387"/>
            <a:chOff x="4251096" y="2933782"/>
            <a:chExt cx="2164387" cy="216438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6075E9F-318F-4D11-99C1-1767A359C676}"/>
                </a:ext>
              </a:extLst>
            </p:cNvPr>
            <p:cNvSpPr/>
            <p:nvPr/>
          </p:nvSpPr>
          <p:spPr>
            <a:xfrm>
              <a:off x="4251096" y="2933782"/>
              <a:ext cx="2164387" cy="21643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651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CEF8CC1-A9F6-42FB-BA75-80E8D4A72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76" t="2925" r="32149" b="15721"/>
            <a:stretch>
              <a:fillRect/>
            </a:stretch>
          </p:blipFill>
          <p:spPr>
            <a:xfrm>
              <a:off x="4327295" y="3015062"/>
              <a:ext cx="2011988" cy="2011988"/>
            </a:xfrm>
            <a:custGeom>
              <a:avLst/>
              <a:gdLst>
                <a:gd name="connsiteX0" fmla="*/ 1005994 w 2011988"/>
                <a:gd name="connsiteY0" fmla="*/ 0 h 2011988"/>
                <a:gd name="connsiteX1" fmla="*/ 2011988 w 2011988"/>
                <a:gd name="connsiteY1" fmla="*/ 1005994 h 2011988"/>
                <a:gd name="connsiteX2" fmla="*/ 1005994 w 2011988"/>
                <a:gd name="connsiteY2" fmla="*/ 2011988 h 2011988"/>
                <a:gd name="connsiteX3" fmla="*/ 0 w 2011988"/>
                <a:gd name="connsiteY3" fmla="*/ 1005994 h 2011988"/>
                <a:gd name="connsiteX4" fmla="*/ 1005994 w 2011988"/>
                <a:gd name="connsiteY4" fmla="*/ 0 h 201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1988" h="2011988">
                  <a:moveTo>
                    <a:pt x="1005994" y="0"/>
                  </a:moveTo>
                  <a:cubicBezTo>
                    <a:pt x="1561589" y="0"/>
                    <a:pt x="2011988" y="450399"/>
                    <a:pt x="2011988" y="1005994"/>
                  </a:cubicBezTo>
                  <a:cubicBezTo>
                    <a:pt x="2011988" y="1561589"/>
                    <a:pt x="1561589" y="2011988"/>
                    <a:pt x="1005994" y="2011988"/>
                  </a:cubicBezTo>
                  <a:cubicBezTo>
                    <a:pt x="450399" y="2011988"/>
                    <a:pt x="0" y="1561589"/>
                    <a:pt x="0" y="1005994"/>
                  </a:cubicBezTo>
                  <a:cubicBezTo>
                    <a:pt x="0" y="450399"/>
                    <a:pt x="450399" y="0"/>
                    <a:pt x="1005994" y="0"/>
                  </a:cubicBezTo>
                  <a:close/>
                </a:path>
              </a:pathLst>
            </a:custGeom>
            <a:effectLst>
              <a:innerShdw blurRad="482600">
                <a:prstClr val="black"/>
              </a:innerShdw>
            </a:effectLst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8615778-E0D4-4A6B-B274-62F2B5596154}"/>
              </a:ext>
            </a:extLst>
          </p:cNvPr>
          <p:cNvGrpSpPr/>
          <p:nvPr/>
        </p:nvGrpSpPr>
        <p:grpSpPr>
          <a:xfrm>
            <a:off x="2053552" y="5002109"/>
            <a:ext cx="1662315" cy="1662315"/>
            <a:chOff x="2014224" y="4972613"/>
            <a:chExt cx="1662315" cy="166231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9AA7809-5D91-4339-BDC0-4F9A18547E8A}"/>
                </a:ext>
              </a:extLst>
            </p:cNvPr>
            <p:cNvSpPr/>
            <p:nvPr/>
          </p:nvSpPr>
          <p:spPr>
            <a:xfrm>
              <a:off x="2014224" y="4972613"/>
              <a:ext cx="1662315" cy="16623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sx="102000" sy="102000" algn="ctr" rotWithShape="0">
                <a:prstClr val="black">
                  <a:alpha val="6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70BC8F2-999F-415F-9F4B-2927AAE8B1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05" t="36967" r="46979" b="1525"/>
            <a:stretch>
              <a:fillRect/>
            </a:stretch>
          </p:blipFill>
          <p:spPr>
            <a:xfrm>
              <a:off x="2083200" y="5046129"/>
              <a:ext cx="1518242" cy="1518242"/>
            </a:xfrm>
            <a:custGeom>
              <a:avLst/>
              <a:gdLst>
                <a:gd name="connsiteX0" fmla="*/ 759121 w 1518242"/>
                <a:gd name="connsiteY0" fmla="*/ 0 h 1518242"/>
                <a:gd name="connsiteX1" fmla="*/ 1518242 w 1518242"/>
                <a:gd name="connsiteY1" fmla="*/ 759121 h 1518242"/>
                <a:gd name="connsiteX2" fmla="*/ 759121 w 1518242"/>
                <a:gd name="connsiteY2" fmla="*/ 1518242 h 1518242"/>
                <a:gd name="connsiteX3" fmla="*/ 0 w 1518242"/>
                <a:gd name="connsiteY3" fmla="*/ 759121 h 1518242"/>
                <a:gd name="connsiteX4" fmla="*/ 759121 w 1518242"/>
                <a:gd name="connsiteY4" fmla="*/ 0 h 1518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242" h="1518242">
                  <a:moveTo>
                    <a:pt x="759121" y="0"/>
                  </a:moveTo>
                  <a:cubicBezTo>
                    <a:pt x="1178372" y="0"/>
                    <a:pt x="1518242" y="339870"/>
                    <a:pt x="1518242" y="759121"/>
                  </a:cubicBezTo>
                  <a:cubicBezTo>
                    <a:pt x="1518242" y="1178372"/>
                    <a:pt x="1178372" y="1518242"/>
                    <a:pt x="759121" y="1518242"/>
                  </a:cubicBezTo>
                  <a:cubicBezTo>
                    <a:pt x="339870" y="1518242"/>
                    <a:pt x="0" y="1178372"/>
                    <a:pt x="0" y="759121"/>
                  </a:cubicBezTo>
                  <a:cubicBezTo>
                    <a:pt x="0" y="339870"/>
                    <a:pt x="339870" y="0"/>
                    <a:pt x="759121" y="0"/>
                  </a:cubicBezTo>
                  <a:close/>
                </a:path>
              </a:pathLst>
            </a:custGeom>
            <a:effectLst>
              <a:innerShdw blurRad="114300">
                <a:prstClr val="black"/>
              </a:innerShdw>
            </a:effectLst>
          </p:spPr>
        </p:pic>
      </p:grpSp>
    </p:spTree>
    <p:extLst>
      <p:ext uri="{BB962C8B-B14F-4D97-AF65-F5344CB8AC3E}">
        <p14:creationId xmlns:p14="http://schemas.microsoft.com/office/powerpoint/2010/main" val="1817249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Bebas Neue</vt:lpstr>
      <vt:lpstr>Calibri</vt:lpstr>
      <vt:lpstr>Calibri Light</vt:lpstr>
      <vt:lpstr>Candara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1</cp:revision>
  <dcterms:created xsi:type="dcterms:W3CDTF">2021-05-27T11:45:40Z</dcterms:created>
  <dcterms:modified xsi:type="dcterms:W3CDTF">2021-05-27T11:46:57Z</dcterms:modified>
</cp:coreProperties>
</file>