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20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3707A-C974-30E0-6E19-085B809F9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327ED8-E329-B2D7-5729-BAF602A3C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B0F90-D20E-93E3-4CE5-D4B54ABFF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B9D5A-7AEE-7877-3124-239D24E5F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55DA4-D2E0-5A18-0814-BB624D46A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26119-D913-57D8-29E6-99DDFE719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F1CDE-0F1F-F0B6-FD8B-4075BEDDA8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AE5E8-5C28-632D-B16A-6A15D239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62F96-3CDD-A1E7-D8F7-D0033B48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D8C86-8DC9-C337-0AFB-6A25CA04F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827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7125C1-9BD9-BB22-DEE4-3E70BAD5E5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CA96BD-4CB0-66D7-352C-9C0E8A335A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8C7C1-2EE1-7DAC-9848-DA4E37E2B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94568-DE4D-0DD3-3208-CA2F6A90F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5437C0-040A-D318-2FE2-A5E15B766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706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F6E87-21C5-525A-642C-400C51AE8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DBACE-9DFF-581B-2E7C-4811A63DD4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D284D-9EAB-AF42-B26B-B95CE9EA6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572E3-7CB5-6984-12E9-7DF6C3AD4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A0A37-2AA8-DD41-9B93-C1BD40794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0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2D150-570E-16CA-3D9E-5E4DF44DF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6C63EF-48AC-004E-1ADE-317B29BB4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9511B-00B1-05EA-5FB7-87C9E40F5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529A4-799F-90F8-2F30-92AEE943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A5DE8-E764-91D8-2860-1300200B7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1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435B3-9A65-5509-409D-360E84EFF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37449-2BA5-41B6-D17A-1379DF2C4D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7E3CFB-0C51-F60A-B602-D85A0497B1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6686B0-BC3F-100B-F596-6273AED17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AB0682-8A21-910F-D720-D4B1B16C8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781CDE-F5DF-320F-5904-3D5B724D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2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F6858-4E43-B30A-8F37-82738E644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5129F-338D-EEE0-C0AC-2DAB40452C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B405DD-986C-5DD3-A098-203BBFD874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3AC8D7-E221-E367-865E-6018586A77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96326-F403-2950-4CBC-589E43DDC4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54343D-AE3E-D6B9-172B-2473A6AFF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33020C-BE2E-D65C-1CF4-AB538C0E9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3CC84D-C046-4877-B322-8B48AA844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11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336C0-58AB-7405-6A12-B52AC86DE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AB9E5E-AE9E-91C1-5205-2B5CCDEF4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6592E9-5D49-1E4D-30D0-0A1D1A7E7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824211-2453-F519-CE74-B31EF9AF5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193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8309A7-F2B7-8E0C-7C4C-8281646A5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6A584F-4072-22ED-6907-C53601DFB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504EE-2F6E-8162-683E-D6C539413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17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B38D1-F9C6-6551-4F32-08429053B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59CE3-C862-E781-79F7-2D4B5F7097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E4A5A-385A-982E-3204-2C54EE8B99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4163FC-BA1C-D2D4-2097-B8C27A44A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16CEF-5A51-82E3-BA7D-90CD9BEA5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52718A-6DB9-891F-90BB-59E9AE26E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84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4ED6A-F35D-D3FB-DB92-FC9ADE223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6794D9-087B-FDFC-3813-DCD4BFEF67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E747BB-2E48-1B8C-17DC-D5264D483F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8F609-4416-ED56-4D1A-DAFCA3D2A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A2FFEC-EA75-D152-FF13-BA9DB910D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44413E-6D09-69A7-AF97-8E76C3339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2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A4D24D-65E2-52DC-0CAB-52215C9F6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593CD-B48C-2C27-3B8A-26B94FD81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63F89-B726-2289-F07F-A1CB4C255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3DE8A-F096-DCB5-DDDF-A5BC7E065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84534-D14F-FE13-1DA7-EC75359F66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73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A8629-E684-B07B-9233-A4D1CC62DD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" t="10544" r="3590" b="10544"/>
          <a:stretch>
            <a:fillRect/>
          </a:stretch>
        </p:blipFill>
        <p:spPr>
          <a:xfrm>
            <a:off x="1278295" y="718457"/>
            <a:ext cx="9591871" cy="5411755"/>
          </a:xfrm>
          <a:custGeom>
            <a:avLst/>
            <a:gdLst>
              <a:gd name="connsiteX0" fmla="*/ 8360230 w 9591871"/>
              <a:gd name="connsiteY0" fmla="*/ 1287626 h 5411755"/>
              <a:gd name="connsiteX1" fmla="*/ 9591871 w 9591871"/>
              <a:gd name="connsiteY1" fmla="*/ 1287626 h 5411755"/>
              <a:gd name="connsiteX2" fmla="*/ 9591871 w 9591871"/>
              <a:gd name="connsiteY2" fmla="*/ 4170786 h 5411755"/>
              <a:gd name="connsiteX3" fmla="*/ 8360230 w 9591871"/>
              <a:gd name="connsiteY3" fmla="*/ 4170786 h 5411755"/>
              <a:gd name="connsiteX4" fmla="*/ 0 w 9591871"/>
              <a:gd name="connsiteY4" fmla="*/ 1287626 h 5411755"/>
              <a:gd name="connsiteX5" fmla="*/ 1231640 w 9591871"/>
              <a:gd name="connsiteY5" fmla="*/ 1287626 h 5411755"/>
              <a:gd name="connsiteX6" fmla="*/ 1231640 w 9591871"/>
              <a:gd name="connsiteY6" fmla="*/ 4170786 h 5411755"/>
              <a:gd name="connsiteX7" fmla="*/ 0 w 9591871"/>
              <a:gd name="connsiteY7" fmla="*/ 4170786 h 5411755"/>
              <a:gd name="connsiteX8" fmla="*/ 6969968 w 9591871"/>
              <a:gd name="connsiteY8" fmla="*/ 877079 h 5411755"/>
              <a:gd name="connsiteX9" fmla="*/ 8201609 w 9591871"/>
              <a:gd name="connsiteY9" fmla="*/ 877079 h 5411755"/>
              <a:gd name="connsiteX10" fmla="*/ 8201609 w 9591871"/>
              <a:gd name="connsiteY10" fmla="*/ 4534679 h 5411755"/>
              <a:gd name="connsiteX11" fmla="*/ 6969968 w 9591871"/>
              <a:gd name="connsiteY11" fmla="*/ 4534679 h 5411755"/>
              <a:gd name="connsiteX12" fmla="*/ 1404257 w 9591871"/>
              <a:gd name="connsiteY12" fmla="*/ 858417 h 5411755"/>
              <a:gd name="connsiteX13" fmla="*/ 2635898 w 9591871"/>
              <a:gd name="connsiteY13" fmla="*/ 858417 h 5411755"/>
              <a:gd name="connsiteX14" fmla="*/ 2635898 w 9591871"/>
              <a:gd name="connsiteY14" fmla="*/ 4516017 h 5411755"/>
              <a:gd name="connsiteX15" fmla="*/ 1404257 w 9591871"/>
              <a:gd name="connsiteY15" fmla="*/ 4516017 h 5411755"/>
              <a:gd name="connsiteX16" fmla="*/ 5589037 w 9591871"/>
              <a:gd name="connsiteY16" fmla="*/ 438540 h 5411755"/>
              <a:gd name="connsiteX17" fmla="*/ 6820678 w 9591871"/>
              <a:gd name="connsiteY17" fmla="*/ 438540 h 5411755"/>
              <a:gd name="connsiteX18" fmla="*/ 6820678 w 9591871"/>
              <a:gd name="connsiteY18" fmla="*/ 4945226 h 5411755"/>
              <a:gd name="connsiteX19" fmla="*/ 5589037 w 9591871"/>
              <a:gd name="connsiteY19" fmla="*/ 4945226 h 5411755"/>
              <a:gd name="connsiteX20" fmla="*/ 2808513 w 9591871"/>
              <a:gd name="connsiteY20" fmla="*/ 438540 h 5411755"/>
              <a:gd name="connsiteX21" fmla="*/ 4040154 w 9591871"/>
              <a:gd name="connsiteY21" fmla="*/ 438540 h 5411755"/>
              <a:gd name="connsiteX22" fmla="*/ 4040154 w 9591871"/>
              <a:gd name="connsiteY22" fmla="*/ 4945226 h 5411755"/>
              <a:gd name="connsiteX23" fmla="*/ 2808513 w 9591871"/>
              <a:gd name="connsiteY23" fmla="*/ 4945226 h 5411755"/>
              <a:gd name="connsiteX24" fmla="*/ 4198775 w 9591871"/>
              <a:gd name="connsiteY24" fmla="*/ 0 h 5411755"/>
              <a:gd name="connsiteX25" fmla="*/ 5430416 w 9591871"/>
              <a:gd name="connsiteY25" fmla="*/ 0 h 5411755"/>
              <a:gd name="connsiteX26" fmla="*/ 5430416 w 9591871"/>
              <a:gd name="connsiteY26" fmla="*/ 5411755 h 5411755"/>
              <a:gd name="connsiteX27" fmla="*/ 4198775 w 9591871"/>
              <a:gd name="connsiteY27" fmla="*/ 5411755 h 541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9591871" h="5411755">
                <a:moveTo>
                  <a:pt x="8360230" y="1287626"/>
                </a:moveTo>
                <a:lnTo>
                  <a:pt x="9591871" y="1287626"/>
                </a:lnTo>
                <a:lnTo>
                  <a:pt x="9591871" y="4170786"/>
                </a:lnTo>
                <a:lnTo>
                  <a:pt x="8360230" y="4170786"/>
                </a:lnTo>
                <a:close/>
                <a:moveTo>
                  <a:pt x="0" y="1287626"/>
                </a:moveTo>
                <a:lnTo>
                  <a:pt x="1231640" y="1287626"/>
                </a:lnTo>
                <a:lnTo>
                  <a:pt x="1231640" y="4170786"/>
                </a:lnTo>
                <a:lnTo>
                  <a:pt x="0" y="4170786"/>
                </a:lnTo>
                <a:close/>
                <a:moveTo>
                  <a:pt x="6969968" y="877079"/>
                </a:moveTo>
                <a:lnTo>
                  <a:pt x="8201609" y="877079"/>
                </a:lnTo>
                <a:lnTo>
                  <a:pt x="8201609" y="4534679"/>
                </a:lnTo>
                <a:lnTo>
                  <a:pt x="6969968" y="4534679"/>
                </a:lnTo>
                <a:close/>
                <a:moveTo>
                  <a:pt x="1404257" y="858417"/>
                </a:moveTo>
                <a:lnTo>
                  <a:pt x="2635898" y="858417"/>
                </a:lnTo>
                <a:lnTo>
                  <a:pt x="2635898" y="4516017"/>
                </a:lnTo>
                <a:lnTo>
                  <a:pt x="1404257" y="4516017"/>
                </a:lnTo>
                <a:close/>
                <a:moveTo>
                  <a:pt x="5589037" y="438540"/>
                </a:moveTo>
                <a:lnTo>
                  <a:pt x="6820678" y="438540"/>
                </a:lnTo>
                <a:lnTo>
                  <a:pt x="6820678" y="4945226"/>
                </a:lnTo>
                <a:lnTo>
                  <a:pt x="5589037" y="4945226"/>
                </a:lnTo>
                <a:close/>
                <a:moveTo>
                  <a:pt x="2808513" y="438540"/>
                </a:moveTo>
                <a:lnTo>
                  <a:pt x="4040154" y="438540"/>
                </a:lnTo>
                <a:lnTo>
                  <a:pt x="4040154" y="4945226"/>
                </a:lnTo>
                <a:lnTo>
                  <a:pt x="2808513" y="4945226"/>
                </a:lnTo>
                <a:close/>
                <a:moveTo>
                  <a:pt x="4198775" y="0"/>
                </a:moveTo>
                <a:lnTo>
                  <a:pt x="5430416" y="0"/>
                </a:lnTo>
                <a:lnTo>
                  <a:pt x="5430416" y="5411755"/>
                </a:lnTo>
                <a:lnTo>
                  <a:pt x="4198775" y="5411755"/>
                </a:lnTo>
                <a:close/>
              </a:path>
            </a:pathLst>
          </a:custGeom>
          <a:effectLst>
            <a:outerShdw blurRad="63500" sx="104000" sy="104000" algn="ctr" rotWithShape="0">
              <a:schemeClr val="tx1">
                <a:alpha val="22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8384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Lasitha Lakmal</dc:creator>
  <cp:lastModifiedBy>Lasitha Lakmal</cp:lastModifiedBy>
  <cp:revision>1</cp:revision>
  <dcterms:created xsi:type="dcterms:W3CDTF">2024-06-02T05:13:45Z</dcterms:created>
  <dcterms:modified xsi:type="dcterms:W3CDTF">2024-06-02T05:14:39Z</dcterms:modified>
</cp:coreProperties>
</file>