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20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3707A-C974-30E0-6E19-085B809F9C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327ED8-E329-B2D7-5729-BAF602A3C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B0F90-D20E-93E3-4CE5-D4B54ABFF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B9D5A-7AEE-7877-3124-239D24E5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55DA4-D2E0-5A18-0814-BB624D46A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26119-D913-57D8-29E6-99DDFE719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F1CDE-0F1F-F0B6-FD8B-4075BEDDA8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0AE5E8-5C28-632D-B16A-6A15D239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62F96-3CDD-A1E7-D8F7-D0033B48A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D8C86-8DC9-C337-0AFB-6A25CA04F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82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7125C1-9BD9-BB22-DEE4-3E70BAD5E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CA96BD-4CB0-66D7-352C-9C0E8A335A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D8C7C1-2EE1-7DAC-9848-DA4E37E2B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494568-DE4D-0DD3-3208-CA2F6A90F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5437C0-040A-D318-2FE2-A5E15B7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70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F6E87-21C5-525A-642C-400C51AE8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DBACE-9DFF-581B-2E7C-4811A63DD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D284D-9EAB-AF42-B26B-B95CE9EA6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E572E3-7CB5-6984-12E9-7DF6C3AD4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A0A37-2AA8-DD41-9B93-C1BD40794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0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2D150-570E-16CA-3D9E-5E4DF44DFD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6C63EF-48AC-004E-1ADE-317B29BB4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9511B-00B1-05EA-5FB7-87C9E40F5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529A4-799F-90F8-2F30-92AEE943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A5DE8-E764-91D8-2860-1300200B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11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435B3-9A65-5509-409D-360E84EFF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37449-2BA5-41B6-D17A-1379DF2C4D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7E3CFB-0C51-F60A-B602-D85A0497B1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6686B0-BC3F-100B-F596-6273AED17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AB0682-8A21-910F-D720-D4B1B16C8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781CDE-F5DF-320F-5904-3D5B724DD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9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F6858-4E43-B30A-8F37-82738E644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5129F-338D-EEE0-C0AC-2DAB40452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B405DD-986C-5DD3-A098-203BBFD87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3AC8D7-E221-E367-865E-6018586A77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996326-F403-2950-4CBC-589E43DDC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54343D-AE3E-D6B9-172B-2473A6AFF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33020C-BE2E-D65C-1CF4-AB538C0E9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3CC84D-C046-4877-B322-8B48AA844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11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336C0-58AB-7405-6A12-B52AC86DE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AB9E5E-AE9E-91C1-5205-2B5CCDEF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6592E9-5D49-1E4D-30D0-0A1D1A7E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824211-2453-F519-CE74-B31EF9AF5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193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8309A7-F2B7-8E0C-7C4C-8281646A5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6A584F-4072-22ED-6907-C53601DFB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C504EE-2F6E-8162-683E-D6C539413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317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B38D1-F9C6-6551-4F32-08429053B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59CE3-C862-E781-79F7-2D4B5F7097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FE4A5A-385A-982E-3204-2C54EE8B99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4163FC-BA1C-D2D4-2097-B8C27A44A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16CEF-5A51-82E3-BA7D-90CD9BEA5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2718A-6DB9-891F-90BB-59E9AE26E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84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ED6A-F35D-D3FB-DB92-FC9ADE223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6794D9-087B-FDFC-3813-DCD4BFEF67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747BB-2E48-1B8C-17DC-D5264D483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88F609-4416-ED56-4D1A-DAFCA3D2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A2FFEC-EA75-D152-FF13-BA9DB910D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44413E-6D09-69A7-AF97-8E76C3339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62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A4D24D-65E2-52DC-0CAB-52215C9F6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C593CD-B48C-2C27-3B8A-26B94FD81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763F89-B726-2289-F07F-A1CB4C255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AA305-F2AC-44F9-9B05-C0BC64E7046C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3DE8A-F096-DCB5-DDDF-A5BC7E065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84534-D14F-FE13-1DA7-EC75359F6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83855-515B-4760-92A5-00C295F68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73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13C327-8C72-5C1D-EC13-5CD8E79314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88" y="0"/>
            <a:ext cx="12192000" cy="68580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65BAEB3-7A6C-EEBA-02EF-ED7166B8C5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" t="19410" r="2623" b="3719"/>
          <a:stretch>
            <a:fillRect/>
          </a:stretch>
        </p:blipFill>
        <p:spPr>
          <a:xfrm>
            <a:off x="1222313" y="793105"/>
            <a:ext cx="9747379" cy="5271795"/>
          </a:xfrm>
          <a:custGeom>
            <a:avLst/>
            <a:gdLst>
              <a:gd name="connsiteX0" fmla="*/ 3044888 w 9747379"/>
              <a:gd name="connsiteY0" fmla="*/ 0 h 5271795"/>
              <a:gd name="connsiteX1" fmla="*/ 3290595 w 9747379"/>
              <a:gd name="connsiteY1" fmla="*/ 245707 h 5271795"/>
              <a:gd name="connsiteX2" fmla="*/ 3290595 w 9747379"/>
              <a:gd name="connsiteY2" fmla="*/ 751984 h 5271795"/>
              <a:gd name="connsiteX3" fmla="*/ 3308963 w 9747379"/>
              <a:gd name="connsiteY3" fmla="*/ 718144 h 5271795"/>
              <a:gd name="connsiteX4" fmla="*/ 3518959 w 9747379"/>
              <a:gd name="connsiteY4" fmla="*/ 606490 h 5271795"/>
              <a:gd name="connsiteX5" fmla="*/ 3767061 w 9747379"/>
              <a:gd name="connsiteY5" fmla="*/ 808698 h 5271795"/>
              <a:gd name="connsiteX6" fmla="*/ 3769401 w 9747379"/>
              <a:gd name="connsiteY6" fmla="*/ 831912 h 5271795"/>
              <a:gd name="connsiteX7" fmla="*/ 3776085 w 9747379"/>
              <a:gd name="connsiteY7" fmla="*/ 819598 h 5271795"/>
              <a:gd name="connsiteX8" fmla="*/ 3966311 w 9747379"/>
              <a:gd name="connsiteY8" fmla="*/ 718456 h 5271795"/>
              <a:gd name="connsiteX9" fmla="*/ 4177688 w 9747379"/>
              <a:gd name="connsiteY9" fmla="*/ 858566 h 5271795"/>
              <a:gd name="connsiteX10" fmla="*/ 4189437 w 9747379"/>
              <a:gd name="connsiteY10" fmla="*/ 896414 h 5271795"/>
              <a:gd name="connsiteX11" fmla="*/ 4189437 w 9747379"/>
              <a:gd name="connsiteY11" fmla="*/ 242598 h 5271795"/>
              <a:gd name="connsiteX12" fmla="*/ 4432035 w 9747379"/>
              <a:gd name="connsiteY12" fmla="*/ 0 h 5271795"/>
              <a:gd name="connsiteX13" fmla="*/ 4674633 w 9747379"/>
              <a:gd name="connsiteY13" fmla="*/ 242598 h 5271795"/>
              <a:gd name="connsiteX14" fmla="*/ 4674633 w 9747379"/>
              <a:gd name="connsiteY14" fmla="*/ 529325 h 5271795"/>
              <a:gd name="connsiteX15" fmla="*/ 4691177 w 9747379"/>
              <a:gd name="connsiteY15" fmla="*/ 498844 h 5271795"/>
              <a:gd name="connsiteX16" fmla="*/ 4892343 w 9747379"/>
              <a:gd name="connsiteY16" fmla="*/ 391885 h 5271795"/>
              <a:gd name="connsiteX17" fmla="*/ 5093509 w 9747379"/>
              <a:gd name="connsiteY17" fmla="*/ 498844 h 5271795"/>
              <a:gd name="connsiteX18" fmla="*/ 5114717 w 9747379"/>
              <a:gd name="connsiteY18" fmla="*/ 537917 h 5271795"/>
              <a:gd name="connsiteX19" fmla="*/ 5114717 w 9747379"/>
              <a:gd name="connsiteY19" fmla="*/ 446292 h 5271795"/>
              <a:gd name="connsiteX20" fmla="*/ 5337075 w 9747379"/>
              <a:gd name="connsiteY20" fmla="*/ 223934 h 5271795"/>
              <a:gd name="connsiteX21" fmla="*/ 5559433 w 9747379"/>
              <a:gd name="connsiteY21" fmla="*/ 446292 h 5271795"/>
              <a:gd name="connsiteX22" fmla="*/ 5559433 w 9747379"/>
              <a:gd name="connsiteY22" fmla="*/ 1002622 h 5271795"/>
              <a:gd name="connsiteX23" fmla="*/ 5564122 w 9747379"/>
              <a:gd name="connsiteY23" fmla="*/ 987517 h 5271795"/>
              <a:gd name="connsiteX24" fmla="*/ 5801120 w 9747379"/>
              <a:gd name="connsiteY24" fmla="*/ 830424 h 5271795"/>
              <a:gd name="connsiteX25" fmla="*/ 5982996 w 9747379"/>
              <a:gd name="connsiteY25" fmla="*/ 905759 h 5271795"/>
              <a:gd name="connsiteX26" fmla="*/ 6016631 w 9747379"/>
              <a:gd name="connsiteY26" fmla="*/ 955647 h 5271795"/>
              <a:gd name="connsiteX27" fmla="*/ 6016631 w 9747379"/>
              <a:gd name="connsiteY27" fmla="*/ 576019 h 5271795"/>
              <a:gd name="connsiteX28" fmla="*/ 6275411 w 9747379"/>
              <a:gd name="connsiteY28" fmla="*/ 317239 h 5271795"/>
              <a:gd name="connsiteX29" fmla="*/ 6458396 w 9747379"/>
              <a:gd name="connsiteY29" fmla="*/ 393034 h 5271795"/>
              <a:gd name="connsiteX30" fmla="*/ 6495545 w 9747379"/>
              <a:gd name="connsiteY30" fmla="*/ 448133 h 5271795"/>
              <a:gd name="connsiteX31" fmla="*/ 6495545 w 9747379"/>
              <a:gd name="connsiteY31" fmla="*/ 242598 h 5271795"/>
              <a:gd name="connsiteX32" fmla="*/ 6738143 w 9747379"/>
              <a:gd name="connsiteY32" fmla="*/ 0 h 5271795"/>
              <a:gd name="connsiteX33" fmla="*/ 6980741 w 9747379"/>
              <a:gd name="connsiteY33" fmla="*/ 242598 h 5271795"/>
              <a:gd name="connsiteX34" fmla="*/ 6980741 w 9747379"/>
              <a:gd name="connsiteY34" fmla="*/ 634236 h 5271795"/>
              <a:gd name="connsiteX35" fmla="*/ 6988952 w 9747379"/>
              <a:gd name="connsiteY35" fmla="*/ 593565 h 5271795"/>
              <a:gd name="connsiteX36" fmla="*/ 7194681 w 9747379"/>
              <a:gd name="connsiteY36" fmla="*/ 457199 h 5271795"/>
              <a:gd name="connsiteX37" fmla="*/ 7417956 w 9747379"/>
              <a:gd name="connsiteY37" fmla="*/ 680474 h 5271795"/>
              <a:gd name="connsiteX38" fmla="*/ 7417956 w 9747379"/>
              <a:gd name="connsiteY38" fmla="*/ 1178547 h 5271795"/>
              <a:gd name="connsiteX39" fmla="*/ 7434618 w 9747379"/>
              <a:gd name="connsiteY39" fmla="*/ 1096019 h 5271795"/>
              <a:gd name="connsiteX40" fmla="*/ 7652313 w 9747379"/>
              <a:gd name="connsiteY40" fmla="*/ 951721 h 5271795"/>
              <a:gd name="connsiteX41" fmla="*/ 7870008 w 9747379"/>
              <a:gd name="connsiteY41" fmla="*/ 1096019 h 5271795"/>
              <a:gd name="connsiteX42" fmla="*/ 7882580 w 9747379"/>
              <a:gd name="connsiteY42" fmla="*/ 1158288 h 5271795"/>
              <a:gd name="connsiteX43" fmla="*/ 7882580 w 9747379"/>
              <a:gd name="connsiteY43" fmla="*/ 863742 h 5271795"/>
              <a:gd name="connsiteX44" fmla="*/ 8139834 w 9747379"/>
              <a:gd name="connsiteY44" fmla="*/ 606488 h 5271795"/>
              <a:gd name="connsiteX45" fmla="*/ 8397088 w 9747379"/>
              <a:gd name="connsiteY45" fmla="*/ 863742 h 5271795"/>
              <a:gd name="connsiteX46" fmla="*/ 8397088 w 9747379"/>
              <a:gd name="connsiteY46" fmla="*/ 946152 h 5271795"/>
              <a:gd name="connsiteX47" fmla="*/ 8428129 w 9747379"/>
              <a:gd name="connsiteY47" fmla="*/ 900112 h 5271795"/>
              <a:gd name="connsiteX48" fmla="*/ 8596372 w 9747379"/>
              <a:gd name="connsiteY48" fmla="*/ 830423 h 5271795"/>
              <a:gd name="connsiteX49" fmla="*/ 8834303 w 9747379"/>
              <a:gd name="connsiteY49" fmla="*/ 1068354 h 5271795"/>
              <a:gd name="connsiteX50" fmla="*/ 8834303 w 9747379"/>
              <a:gd name="connsiteY50" fmla="*/ 1460897 h 5271795"/>
              <a:gd name="connsiteX51" fmla="*/ 8854518 w 9747379"/>
              <a:gd name="connsiteY51" fmla="*/ 1360768 h 5271795"/>
              <a:gd name="connsiteX52" fmla="*/ 9091556 w 9747379"/>
              <a:gd name="connsiteY52" fmla="*/ 1203648 h 5271795"/>
              <a:gd name="connsiteX53" fmla="*/ 9235389 w 9747379"/>
              <a:gd name="connsiteY53" fmla="*/ 1247583 h 5271795"/>
              <a:gd name="connsiteX54" fmla="*/ 9271517 w 9747379"/>
              <a:gd name="connsiteY54" fmla="*/ 1277392 h 5271795"/>
              <a:gd name="connsiteX55" fmla="*/ 9271517 w 9747379"/>
              <a:gd name="connsiteY55" fmla="*/ 461864 h 5271795"/>
              <a:gd name="connsiteX56" fmla="*/ 9509448 w 9747379"/>
              <a:gd name="connsiteY56" fmla="*/ 223933 h 5271795"/>
              <a:gd name="connsiteX57" fmla="*/ 9747379 w 9747379"/>
              <a:gd name="connsiteY57" fmla="*/ 461864 h 5271795"/>
              <a:gd name="connsiteX58" fmla="*/ 9747378 w 9747379"/>
              <a:gd name="connsiteY58" fmla="*/ 4464698 h 5271795"/>
              <a:gd name="connsiteX59" fmla="*/ 9509447 w 9747379"/>
              <a:gd name="connsiteY59" fmla="*/ 4702629 h 5271795"/>
              <a:gd name="connsiteX60" fmla="*/ 9509448 w 9747379"/>
              <a:gd name="connsiteY60" fmla="*/ 4702628 h 5271795"/>
              <a:gd name="connsiteX61" fmla="*/ 9271517 w 9747379"/>
              <a:gd name="connsiteY61" fmla="*/ 4464697 h 5271795"/>
              <a:gd name="connsiteX62" fmla="*/ 9271517 w 9747379"/>
              <a:gd name="connsiteY62" fmla="*/ 3854443 h 5271795"/>
              <a:gd name="connsiteX63" fmla="*/ 9235388 w 9747379"/>
              <a:gd name="connsiteY63" fmla="*/ 3884252 h 5271795"/>
              <a:gd name="connsiteX64" fmla="*/ 9091555 w 9747379"/>
              <a:gd name="connsiteY64" fmla="*/ 3928187 h 5271795"/>
              <a:gd name="connsiteX65" fmla="*/ 9091556 w 9747379"/>
              <a:gd name="connsiteY65" fmla="*/ 3928186 h 5271795"/>
              <a:gd name="connsiteX66" fmla="*/ 8854518 w 9747379"/>
              <a:gd name="connsiteY66" fmla="*/ 3771067 h 5271795"/>
              <a:gd name="connsiteX67" fmla="*/ 8834302 w 9747379"/>
              <a:gd name="connsiteY67" fmla="*/ 3670933 h 5271795"/>
              <a:gd name="connsiteX68" fmla="*/ 8834302 w 9747379"/>
              <a:gd name="connsiteY68" fmla="*/ 4035488 h 5271795"/>
              <a:gd name="connsiteX69" fmla="*/ 8596371 w 9747379"/>
              <a:gd name="connsiteY69" fmla="*/ 4273419 h 5271795"/>
              <a:gd name="connsiteX70" fmla="*/ 8596372 w 9747379"/>
              <a:gd name="connsiteY70" fmla="*/ 4273418 h 5271795"/>
              <a:gd name="connsiteX71" fmla="*/ 8428129 w 9747379"/>
              <a:gd name="connsiteY71" fmla="*/ 4203730 h 5271795"/>
              <a:gd name="connsiteX72" fmla="*/ 8397087 w 9747379"/>
              <a:gd name="connsiteY72" fmla="*/ 4157688 h 5271795"/>
              <a:gd name="connsiteX73" fmla="*/ 8397087 w 9747379"/>
              <a:gd name="connsiteY73" fmla="*/ 4268093 h 5271795"/>
              <a:gd name="connsiteX74" fmla="*/ 8139833 w 9747379"/>
              <a:gd name="connsiteY74" fmla="*/ 4525347 h 5271795"/>
              <a:gd name="connsiteX75" fmla="*/ 8139834 w 9747379"/>
              <a:gd name="connsiteY75" fmla="*/ 4525346 h 5271795"/>
              <a:gd name="connsiteX76" fmla="*/ 7882580 w 9747379"/>
              <a:gd name="connsiteY76" fmla="*/ 4268092 h 5271795"/>
              <a:gd name="connsiteX77" fmla="*/ 7882580 w 9747379"/>
              <a:gd name="connsiteY77" fmla="*/ 3973545 h 5271795"/>
              <a:gd name="connsiteX78" fmla="*/ 7870008 w 9747379"/>
              <a:gd name="connsiteY78" fmla="*/ 4035814 h 5271795"/>
              <a:gd name="connsiteX79" fmla="*/ 7652313 w 9747379"/>
              <a:gd name="connsiteY79" fmla="*/ 4180112 h 5271795"/>
              <a:gd name="connsiteX80" fmla="*/ 7434618 w 9747379"/>
              <a:gd name="connsiteY80" fmla="*/ 4035814 h 5271795"/>
              <a:gd name="connsiteX81" fmla="*/ 7417955 w 9747379"/>
              <a:gd name="connsiteY81" fmla="*/ 3953282 h 5271795"/>
              <a:gd name="connsiteX82" fmla="*/ 7417955 w 9747379"/>
              <a:gd name="connsiteY82" fmla="*/ 4414038 h 5271795"/>
              <a:gd name="connsiteX83" fmla="*/ 7194680 w 9747379"/>
              <a:gd name="connsiteY83" fmla="*/ 4637313 h 5271795"/>
              <a:gd name="connsiteX84" fmla="*/ 7194681 w 9747379"/>
              <a:gd name="connsiteY84" fmla="*/ 4637312 h 5271795"/>
              <a:gd name="connsiteX85" fmla="*/ 6988952 w 9747379"/>
              <a:gd name="connsiteY85" fmla="*/ 4500946 h 5271795"/>
              <a:gd name="connsiteX86" fmla="*/ 6980740 w 9747379"/>
              <a:gd name="connsiteY86" fmla="*/ 4460271 h 5271795"/>
              <a:gd name="connsiteX87" fmla="*/ 6980740 w 9747379"/>
              <a:gd name="connsiteY87" fmla="*/ 4917230 h 5271795"/>
              <a:gd name="connsiteX88" fmla="*/ 6738142 w 9747379"/>
              <a:gd name="connsiteY88" fmla="*/ 5159828 h 5271795"/>
              <a:gd name="connsiteX89" fmla="*/ 6738143 w 9747379"/>
              <a:gd name="connsiteY89" fmla="*/ 5159827 h 5271795"/>
              <a:gd name="connsiteX90" fmla="*/ 6495545 w 9747379"/>
              <a:gd name="connsiteY90" fmla="*/ 4917229 h 5271795"/>
              <a:gd name="connsiteX91" fmla="*/ 6495545 w 9747379"/>
              <a:gd name="connsiteY91" fmla="*/ 4665039 h 5271795"/>
              <a:gd name="connsiteX92" fmla="*/ 6458396 w 9747379"/>
              <a:gd name="connsiteY92" fmla="*/ 4720138 h 5271795"/>
              <a:gd name="connsiteX93" fmla="*/ 6275411 w 9747379"/>
              <a:gd name="connsiteY93" fmla="*/ 4795933 h 5271795"/>
              <a:gd name="connsiteX94" fmla="*/ 6016631 w 9747379"/>
              <a:gd name="connsiteY94" fmla="*/ 4537153 h 5271795"/>
              <a:gd name="connsiteX95" fmla="*/ 6016631 w 9747379"/>
              <a:gd name="connsiteY95" fmla="*/ 4232171 h 5271795"/>
              <a:gd name="connsiteX96" fmla="*/ 5982995 w 9747379"/>
              <a:gd name="connsiteY96" fmla="*/ 4282060 h 5271795"/>
              <a:gd name="connsiteX97" fmla="*/ 5801119 w 9747379"/>
              <a:gd name="connsiteY97" fmla="*/ 4357395 h 5271795"/>
              <a:gd name="connsiteX98" fmla="*/ 5801120 w 9747379"/>
              <a:gd name="connsiteY98" fmla="*/ 4357394 h 5271795"/>
              <a:gd name="connsiteX99" fmla="*/ 5564122 w 9747379"/>
              <a:gd name="connsiteY99" fmla="*/ 4200302 h 5271795"/>
              <a:gd name="connsiteX100" fmla="*/ 5559432 w 9747379"/>
              <a:gd name="connsiteY100" fmla="*/ 4185194 h 5271795"/>
              <a:gd name="connsiteX101" fmla="*/ 5559432 w 9747379"/>
              <a:gd name="connsiteY101" fmla="*/ 4657551 h 5271795"/>
              <a:gd name="connsiteX102" fmla="*/ 5337074 w 9747379"/>
              <a:gd name="connsiteY102" fmla="*/ 4879909 h 5271795"/>
              <a:gd name="connsiteX103" fmla="*/ 5337075 w 9747379"/>
              <a:gd name="connsiteY103" fmla="*/ 4879908 h 5271795"/>
              <a:gd name="connsiteX104" fmla="*/ 5114717 w 9747379"/>
              <a:gd name="connsiteY104" fmla="*/ 4657550 h 5271795"/>
              <a:gd name="connsiteX105" fmla="*/ 5114717 w 9747379"/>
              <a:gd name="connsiteY105" fmla="*/ 4379314 h 5271795"/>
              <a:gd name="connsiteX106" fmla="*/ 5093509 w 9747379"/>
              <a:gd name="connsiteY106" fmla="*/ 4418387 h 5271795"/>
              <a:gd name="connsiteX107" fmla="*/ 4892343 w 9747379"/>
              <a:gd name="connsiteY107" fmla="*/ 4525346 h 5271795"/>
              <a:gd name="connsiteX108" fmla="*/ 4691177 w 9747379"/>
              <a:gd name="connsiteY108" fmla="*/ 4418387 h 5271795"/>
              <a:gd name="connsiteX109" fmla="*/ 4674632 w 9747379"/>
              <a:gd name="connsiteY109" fmla="*/ 4387905 h 5271795"/>
              <a:gd name="connsiteX110" fmla="*/ 4674632 w 9747379"/>
              <a:gd name="connsiteY110" fmla="*/ 5029197 h 5271795"/>
              <a:gd name="connsiteX111" fmla="*/ 4432034 w 9747379"/>
              <a:gd name="connsiteY111" fmla="*/ 5271795 h 5271795"/>
              <a:gd name="connsiteX112" fmla="*/ 4432035 w 9747379"/>
              <a:gd name="connsiteY112" fmla="*/ 5271794 h 5271795"/>
              <a:gd name="connsiteX113" fmla="*/ 4189437 w 9747379"/>
              <a:gd name="connsiteY113" fmla="*/ 5029196 h 5271795"/>
              <a:gd name="connsiteX114" fmla="*/ 4189437 w 9747379"/>
              <a:gd name="connsiteY114" fmla="*/ 4254081 h 5271795"/>
              <a:gd name="connsiteX115" fmla="*/ 4177688 w 9747379"/>
              <a:gd name="connsiteY115" fmla="*/ 4291929 h 5271795"/>
              <a:gd name="connsiteX116" fmla="*/ 3966311 w 9747379"/>
              <a:gd name="connsiteY116" fmla="*/ 4432039 h 5271795"/>
              <a:gd name="connsiteX117" fmla="*/ 3776085 w 9747379"/>
              <a:gd name="connsiteY117" fmla="*/ 4330897 h 5271795"/>
              <a:gd name="connsiteX118" fmla="*/ 3772206 w 9747379"/>
              <a:gd name="connsiteY118" fmla="*/ 4323751 h 5271795"/>
              <a:gd name="connsiteX119" fmla="*/ 3772206 w 9747379"/>
              <a:gd name="connsiteY119" fmla="*/ 4449381 h 5271795"/>
              <a:gd name="connsiteX120" fmla="*/ 3518959 w 9747379"/>
              <a:gd name="connsiteY120" fmla="*/ 4702628 h 5271795"/>
              <a:gd name="connsiteX121" fmla="*/ 3308963 w 9747379"/>
              <a:gd name="connsiteY121" fmla="*/ 4590974 h 5271795"/>
              <a:gd name="connsiteX122" fmla="*/ 3290595 w 9747379"/>
              <a:gd name="connsiteY122" fmla="*/ 4557134 h 5271795"/>
              <a:gd name="connsiteX123" fmla="*/ 3290595 w 9747379"/>
              <a:gd name="connsiteY123" fmla="*/ 4914120 h 5271795"/>
              <a:gd name="connsiteX124" fmla="*/ 3044888 w 9747379"/>
              <a:gd name="connsiteY124" fmla="*/ 5159827 h 5271795"/>
              <a:gd name="connsiteX125" fmla="*/ 2799182 w 9747379"/>
              <a:gd name="connsiteY125" fmla="*/ 4914120 h 5271795"/>
              <a:gd name="connsiteX126" fmla="*/ 2799182 w 9747379"/>
              <a:gd name="connsiteY126" fmla="*/ 4340861 h 5271795"/>
              <a:gd name="connsiteX127" fmla="*/ 2787884 w 9747379"/>
              <a:gd name="connsiteY127" fmla="*/ 4377256 h 5271795"/>
              <a:gd name="connsiteX128" fmla="*/ 2564467 w 9747379"/>
              <a:gd name="connsiteY128" fmla="*/ 4525346 h 5271795"/>
              <a:gd name="connsiteX129" fmla="*/ 2321997 w 9747379"/>
              <a:gd name="connsiteY129" fmla="*/ 4282875 h 5271795"/>
              <a:gd name="connsiteX130" fmla="*/ 2321997 w 9747379"/>
              <a:gd name="connsiteY130" fmla="*/ 3819620 h 5271795"/>
              <a:gd name="connsiteX131" fmla="*/ 2320008 w 9747379"/>
              <a:gd name="connsiteY131" fmla="*/ 3823286 h 5271795"/>
              <a:gd name="connsiteX132" fmla="*/ 2122712 w 9747379"/>
              <a:gd name="connsiteY132" fmla="*/ 3928187 h 5271795"/>
              <a:gd name="connsiteX133" fmla="*/ 2122712 w 9747379"/>
              <a:gd name="connsiteY133" fmla="*/ 3928186 h 5271795"/>
              <a:gd name="connsiteX134" fmla="*/ 1903479 w 9747379"/>
              <a:gd name="connsiteY134" fmla="*/ 3782869 h 5271795"/>
              <a:gd name="connsiteX135" fmla="*/ 1894112 w 9747379"/>
              <a:gd name="connsiteY135" fmla="*/ 3752694 h 5271795"/>
              <a:gd name="connsiteX136" fmla="*/ 1894112 w 9747379"/>
              <a:gd name="connsiteY136" fmla="*/ 4035488 h 5271795"/>
              <a:gd name="connsiteX137" fmla="*/ 1656181 w 9747379"/>
              <a:gd name="connsiteY137" fmla="*/ 4273419 h 5271795"/>
              <a:gd name="connsiteX138" fmla="*/ 1656182 w 9747379"/>
              <a:gd name="connsiteY138" fmla="*/ 4273418 h 5271795"/>
              <a:gd name="connsiteX139" fmla="*/ 1423085 w 9747379"/>
              <a:gd name="connsiteY139" fmla="*/ 4083439 h 5271795"/>
              <a:gd name="connsiteX140" fmla="*/ 1418251 w 9747379"/>
              <a:gd name="connsiteY140" fmla="*/ 4035489 h 5271795"/>
              <a:gd name="connsiteX141" fmla="*/ 1418251 w 9747379"/>
              <a:gd name="connsiteY141" fmla="*/ 4641978 h 5271795"/>
              <a:gd name="connsiteX142" fmla="*/ 1180320 w 9747379"/>
              <a:gd name="connsiteY142" fmla="*/ 4879909 h 5271795"/>
              <a:gd name="connsiteX143" fmla="*/ 1180321 w 9747379"/>
              <a:gd name="connsiteY143" fmla="*/ 4879908 h 5271795"/>
              <a:gd name="connsiteX144" fmla="*/ 942390 w 9747379"/>
              <a:gd name="connsiteY144" fmla="*/ 4641977 h 5271795"/>
              <a:gd name="connsiteX145" fmla="*/ 942390 w 9747379"/>
              <a:gd name="connsiteY145" fmla="*/ 4071591 h 5271795"/>
              <a:gd name="connsiteX146" fmla="*/ 915019 w 9747379"/>
              <a:gd name="connsiteY146" fmla="*/ 4104765 h 5271795"/>
              <a:gd name="connsiteX147" fmla="*/ 733114 w 9747379"/>
              <a:gd name="connsiteY147" fmla="*/ 4180113 h 5271795"/>
              <a:gd name="connsiteX148" fmla="*/ 733115 w 9747379"/>
              <a:gd name="connsiteY148" fmla="*/ 4180112 h 5271795"/>
              <a:gd name="connsiteX149" fmla="*/ 481087 w 9747379"/>
              <a:gd name="connsiteY149" fmla="*/ 3974704 h 5271795"/>
              <a:gd name="connsiteX150" fmla="*/ 475861 w 9747379"/>
              <a:gd name="connsiteY150" fmla="*/ 3922860 h 5271795"/>
              <a:gd name="connsiteX151" fmla="*/ 475861 w 9747379"/>
              <a:gd name="connsiteY151" fmla="*/ 4641978 h 5271795"/>
              <a:gd name="connsiteX152" fmla="*/ 237930 w 9747379"/>
              <a:gd name="connsiteY152" fmla="*/ 4879909 h 5271795"/>
              <a:gd name="connsiteX153" fmla="*/ 237931 w 9747379"/>
              <a:gd name="connsiteY153" fmla="*/ 4879908 h 5271795"/>
              <a:gd name="connsiteX154" fmla="*/ 0 w 9747379"/>
              <a:gd name="connsiteY154" fmla="*/ 4641977 h 5271795"/>
              <a:gd name="connsiteX155" fmla="*/ 0 w 9747379"/>
              <a:gd name="connsiteY155" fmla="*/ 461866 h 5271795"/>
              <a:gd name="connsiteX156" fmla="*/ 237931 w 9747379"/>
              <a:gd name="connsiteY156" fmla="*/ 223935 h 5271795"/>
              <a:gd name="connsiteX157" fmla="*/ 475862 w 9747379"/>
              <a:gd name="connsiteY157" fmla="*/ 461866 h 5271795"/>
              <a:gd name="connsiteX158" fmla="*/ 475861 w 9747379"/>
              <a:gd name="connsiteY158" fmla="*/ 1208968 h 5271795"/>
              <a:gd name="connsiteX159" fmla="*/ 481087 w 9747379"/>
              <a:gd name="connsiteY159" fmla="*/ 1157131 h 5271795"/>
              <a:gd name="connsiteX160" fmla="*/ 733115 w 9747379"/>
              <a:gd name="connsiteY160" fmla="*/ 951722 h 5271795"/>
              <a:gd name="connsiteX161" fmla="*/ 915020 w 9747379"/>
              <a:gd name="connsiteY161" fmla="*/ 1027070 h 5271795"/>
              <a:gd name="connsiteX162" fmla="*/ 942390 w 9747379"/>
              <a:gd name="connsiteY162" fmla="*/ 1060243 h 5271795"/>
              <a:gd name="connsiteX163" fmla="*/ 942390 w 9747379"/>
              <a:gd name="connsiteY163" fmla="*/ 461866 h 5271795"/>
              <a:gd name="connsiteX164" fmla="*/ 1180321 w 9747379"/>
              <a:gd name="connsiteY164" fmla="*/ 223934 h 5271795"/>
              <a:gd name="connsiteX165" fmla="*/ 1418252 w 9747379"/>
              <a:gd name="connsiteY165" fmla="*/ 461866 h 5271795"/>
              <a:gd name="connsiteX166" fmla="*/ 1418252 w 9747379"/>
              <a:gd name="connsiteY166" fmla="*/ 1068347 h 5271795"/>
              <a:gd name="connsiteX167" fmla="*/ 1423085 w 9747379"/>
              <a:gd name="connsiteY167" fmla="*/ 1020405 h 5271795"/>
              <a:gd name="connsiteX168" fmla="*/ 1656182 w 9747379"/>
              <a:gd name="connsiteY168" fmla="*/ 830425 h 5271795"/>
              <a:gd name="connsiteX169" fmla="*/ 1894113 w 9747379"/>
              <a:gd name="connsiteY169" fmla="*/ 1068356 h 5271795"/>
              <a:gd name="connsiteX170" fmla="*/ 1894113 w 9747379"/>
              <a:gd name="connsiteY170" fmla="*/ 1379137 h 5271795"/>
              <a:gd name="connsiteX171" fmla="*/ 1903479 w 9747379"/>
              <a:gd name="connsiteY171" fmla="*/ 1348966 h 5271795"/>
              <a:gd name="connsiteX172" fmla="*/ 2122712 w 9747379"/>
              <a:gd name="connsiteY172" fmla="*/ 1203650 h 5271795"/>
              <a:gd name="connsiteX173" fmla="*/ 2320008 w 9747379"/>
              <a:gd name="connsiteY173" fmla="*/ 1308550 h 5271795"/>
              <a:gd name="connsiteX174" fmla="*/ 2321997 w 9747379"/>
              <a:gd name="connsiteY174" fmla="*/ 1312214 h 5271795"/>
              <a:gd name="connsiteX175" fmla="*/ 2321997 w 9747379"/>
              <a:gd name="connsiteY175" fmla="*/ 848961 h 5271795"/>
              <a:gd name="connsiteX176" fmla="*/ 2564467 w 9747379"/>
              <a:gd name="connsiteY176" fmla="*/ 606490 h 5271795"/>
              <a:gd name="connsiteX177" fmla="*/ 2787884 w 9747379"/>
              <a:gd name="connsiteY177" fmla="*/ 754580 h 5271795"/>
              <a:gd name="connsiteX178" fmla="*/ 2799182 w 9747379"/>
              <a:gd name="connsiteY178" fmla="*/ 790975 h 5271795"/>
              <a:gd name="connsiteX179" fmla="*/ 2799182 w 9747379"/>
              <a:gd name="connsiteY179" fmla="*/ 245707 h 5271795"/>
              <a:gd name="connsiteX180" fmla="*/ 3044888 w 9747379"/>
              <a:gd name="connsiteY180" fmla="*/ 0 h 527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</a:cxnLst>
            <a:rect l="l" t="t" r="r" b="b"/>
            <a:pathLst>
              <a:path w="9747379" h="5271795">
                <a:moveTo>
                  <a:pt x="3044888" y="0"/>
                </a:moveTo>
                <a:cubicBezTo>
                  <a:pt x="3180588" y="0"/>
                  <a:pt x="3290595" y="110007"/>
                  <a:pt x="3290595" y="245707"/>
                </a:cubicBezTo>
                <a:lnTo>
                  <a:pt x="3290595" y="751984"/>
                </a:lnTo>
                <a:lnTo>
                  <a:pt x="3308963" y="718144"/>
                </a:lnTo>
                <a:cubicBezTo>
                  <a:pt x="3354473" y="650780"/>
                  <a:pt x="3431544" y="606490"/>
                  <a:pt x="3518959" y="606490"/>
                </a:cubicBezTo>
                <a:cubicBezTo>
                  <a:pt x="3641340" y="606490"/>
                  <a:pt x="3743447" y="693298"/>
                  <a:pt x="3767061" y="808698"/>
                </a:cubicBezTo>
                <a:lnTo>
                  <a:pt x="3769401" y="831912"/>
                </a:lnTo>
                <a:lnTo>
                  <a:pt x="3776085" y="819598"/>
                </a:lnTo>
                <a:cubicBezTo>
                  <a:pt x="3817311" y="758576"/>
                  <a:pt x="3887126" y="718456"/>
                  <a:pt x="3966311" y="718456"/>
                </a:cubicBezTo>
                <a:cubicBezTo>
                  <a:pt x="4061334" y="718456"/>
                  <a:pt x="4142863" y="776229"/>
                  <a:pt x="4177688" y="858566"/>
                </a:cubicBezTo>
                <a:lnTo>
                  <a:pt x="4189437" y="896414"/>
                </a:lnTo>
                <a:lnTo>
                  <a:pt x="4189437" y="242598"/>
                </a:lnTo>
                <a:cubicBezTo>
                  <a:pt x="4189437" y="108615"/>
                  <a:pt x="4298052" y="0"/>
                  <a:pt x="4432035" y="0"/>
                </a:cubicBezTo>
                <a:cubicBezTo>
                  <a:pt x="4566018" y="0"/>
                  <a:pt x="4674633" y="108615"/>
                  <a:pt x="4674633" y="242598"/>
                </a:cubicBezTo>
                <a:lnTo>
                  <a:pt x="4674633" y="529325"/>
                </a:lnTo>
                <a:lnTo>
                  <a:pt x="4691177" y="498844"/>
                </a:lnTo>
                <a:cubicBezTo>
                  <a:pt x="4734774" y="434313"/>
                  <a:pt x="4808604" y="391885"/>
                  <a:pt x="4892343" y="391885"/>
                </a:cubicBezTo>
                <a:cubicBezTo>
                  <a:pt x="4976083" y="391885"/>
                  <a:pt x="5049913" y="434313"/>
                  <a:pt x="5093509" y="498844"/>
                </a:cubicBezTo>
                <a:lnTo>
                  <a:pt x="5114717" y="537917"/>
                </a:lnTo>
                <a:lnTo>
                  <a:pt x="5114717" y="446292"/>
                </a:lnTo>
                <a:cubicBezTo>
                  <a:pt x="5114717" y="323487"/>
                  <a:pt x="5214270" y="223934"/>
                  <a:pt x="5337075" y="223934"/>
                </a:cubicBezTo>
                <a:cubicBezTo>
                  <a:pt x="5459880" y="223934"/>
                  <a:pt x="5559433" y="323487"/>
                  <a:pt x="5559433" y="446292"/>
                </a:cubicBezTo>
                <a:lnTo>
                  <a:pt x="5559433" y="1002622"/>
                </a:lnTo>
                <a:lnTo>
                  <a:pt x="5564122" y="987517"/>
                </a:lnTo>
                <a:cubicBezTo>
                  <a:pt x="5603169" y="895200"/>
                  <a:pt x="5694580" y="830424"/>
                  <a:pt x="5801120" y="830424"/>
                </a:cubicBezTo>
                <a:cubicBezTo>
                  <a:pt x="5872147" y="830424"/>
                  <a:pt x="5936450" y="859213"/>
                  <a:pt x="5982996" y="905759"/>
                </a:cubicBezTo>
                <a:lnTo>
                  <a:pt x="6016631" y="955647"/>
                </a:lnTo>
                <a:lnTo>
                  <a:pt x="6016631" y="576019"/>
                </a:lnTo>
                <a:cubicBezTo>
                  <a:pt x="6016631" y="433099"/>
                  <a:pt x="6132491" y="317239"/>
                  <a:pt x="6275411" y="317239"/>
                </a:cubicBezTo>
                <a:cubicBezTo>
                  <a:pt x="6346871" y="317239"/>
                  <a:pt x="6411566" y="346204"/>
                  <a:pt x="6458396" y="393034"/>
                </a:cubicBezTo>
                <a:lnTo>
                  <a:pt x="6495545" y="448133"/>
                </a:lnTo>
                <a:lnTo>
                  <a:pt x="6495545" y="242598"/>
                </a:lnTo>
                <a:cubicBezTo>
                  <a:pt x="6495545" y="108614"/>
                  <a:pt x="6604160" y="0"/>
                  <a:pt x="6738143" y="0"/>
                </a:cubicBezTo>
                <a:cubicBezTo>
                  <a:pt x="6872126" y="0"/>
                  <a:pt x="6980741" y="108614"/>
                  <a:pt x="6980741" y="242598"/>
                </a:cubicBezTo>
                <a:lnTo>
                  <a:pt x="6980741" y="634236"/>
                </a:lnTo>
                <a:lnTo>
                  <a:pt x="6988952" y="593565"/>
                </a:lnTo>
                <a:cubicBezTo>
                  <a:pt x="7022847" y="513428"/>
                  <a:pt x="7102198" y="457199"/>
                  <a:pt x="7194681" y="457199"/>
                </a:cubicBezTo>
                <a:cubicBezTo>
                  <a:pt x="7317992" y="457199"/>
                  <a:pt x="7417956" y="557163"/>
                  <a:pt x="7417956" y="680474"/>
                </a:cubicBezTo>
                <a:lnTo>
                  <a:pt x="7417956" y="1178547"/>
                </a:lnTo>
                <a:lnTo>
                  <a:pt x="7434618" y="1096019"/>
                </a:lnTo>
                <a:cubicBezTo>
                  <a:pt x="7470484" y="1011221"/>
                  <a:pt x="7554450" y="951721"/>
                  <a:pt x="7652313" y="951721"/>
                </a:cubicBezTo>
                <a:cubicBezTo>
                  <a:pt x="7750176" y="951721"/>
                  <a:pt x="7834142" y="1011221"/>
                  <a:pt x="7870008" y="1096019"/>
                </a:cubicBezTo>
                <a:lnTo>
                  <a:pt x="7882580" y="1158288"/>
                </a:lnTo>
                <a:lnTo>
                  <a:pt x="7882580" y="863742"/>
                </a:lnTo>
                <a:cubicBezTo>
                  <a:pt x="7882580" y="721665"/>
                  <a:pt x="7997757" y="606488"/>
                  <a:pt x="8139834" y="606488"/>
                </a:cubicBezTo>
                <a:cubicBezTo>
                  <a:pt x="8281911" y="606488"/>
                  <a:pt x="8397088" y="721665"/>
                  <a:pt x="8397088" y="863742"/>
                </a:cubicBezTo>
                <a:lnTo>
                  <a:pt x="8397088" y="946152"/>
                </a:lnTo>
                <a:lnTo>
                  <a:pt x="8428129" y="900112"/>
                </a:lnTo>
                <a:cubicBezTo>
                  <a:pt x="8471186" y="857055"/>
                  <a:pt x="8530669" y="830423"/>
                  <a:pt x="8596372" y="830423"/>
                </a:cubicBezTo>
                <a:cubicBezTo>
                  <a:pt x="8727778" y="830423"/>
                  <a:pt x="8834303" y="936948"/>
                  <a:pt x="8834303" y="1068354"/>
                </a:cubicBezTo>
                <a:lnTo>
                  <a:pt x="8834303" y="1460897"/>
                </a:lnTo>
                <a:lnTo>
                  <a:pt x="8854518" y="1360768"/>
                </a:lnTo>
                <a:cubicBezTo>
                  <a:pt x="8893572" y="1268435"/>
                  <a:pt x="8984998" y="1203648"/>
                  <a:pt x="9091556" y="1203648"/>
                </a:cubicBezTo>
                <a:cubicBezTo>
                  <a:pt x="9144835" y="1203648"/>
                  <a:pt x="9194331" y="1219845"/>
                  <a:pt x="9235389" y="1247583"/>
                </a:cubicBezTo>
                <a:lnTo>
                  <a:pt x="9271517" y="1277392"/>
                </a:lnTo>
                <a:lnTo>
                  <a:pt x="9271517" y="461864"/>
                </a:lnTo>
                <a:cubicBezTo>
                  <a:pt x="9271517" y="330458"/>
                  <a:pt x="9378042" y="223933"/>
                  <a:pt x="9509448" y="223933"/>
                </a:cubicBezTo>
                <a:cubicBezTo>
                  <a:pt x="9640854" y="223933"/>
                  <a:pt x="9747379" y="330458"/>
                  <a:pt x="9747379" y="461864"/>
                </a:cubicBezTo>
                <a:cubicBezTo>
                  <a:pt x="9747379" y="1796142"/>
                  <a:pt x="9747378" y="3130420"/>
                  <a:pt x="9747378" y="4464698"/>
                </a:cubicBezTo>
                <a:cubicBezTo>
                  <a:pt x="9747378" y="4596104"/>
                  <a:pt x="9640853" y="4702629"/>
                  <a:pt x="9509447" y="4702629"/>
                </a:cubicBezTo>
                <a:lnTo>
                  <a:pt x="9509448" y="4702628"/>
                </a:lnTo>
                <a:cubicBezTo>
                  <a:pt x="9378042" y="4702628"/>
                  <a:pt x="9271517" y="4596103"/>
                  <a:pt x="9271517" y="4464697"/>
                </a:cubicBezTo>
                <a:lnTo>
                  <a:pt x="9271517" y="3854443"/>
                </a:lnTo>
                <a:lnTo>
                  <a:pt x="9235388" y="3884252"/>
                </a:lnTo>
                <a:cubicBezTo>
                  <a:pt x="9194330" y="3911990"/>
                  <a:pt x="9144834" y="3928187"/>
                  <a:pt x="9091555" y="3928187"/>
                </a:cubicBezTo>
                <a:lnTo>
                  <a:pt x="9091556" y="3928186"/>
                </a:lnTo>
                <a:cubicBezTo>
                  <a:pt x="8984998" y="3928186"/>
                  <a:pt x="8893572" y="3863399"/>
                  <a:pt x="8854518" y="3771067"/>
                </a:cubicBezTo>
                <a:lnTo>
                  <a:pt x="8834302" y="3670933"/>
                </a:lnTo>
                <a:lnTo>
                  <a:pt x="8834302" y="4035488"/>
                </a:lnTo>
                <a:cubicBezTo>
                  <a:pt x="8834302" y="4166894"/>
                  <a:pt x="8727777" y="4273419"/>
                  <a:pt x="8596371" y="4273419"/>
                </a:cubicBezTo>
                <a:lnTo>
                  <a:pt x="8596372" y="4273418"/>
                </a:lnTo>
                <a:cubicBezTo>
                  <a:pt x="8530669" y="4273418"/>
                  <a:pt x="8471186" y="4246787"/>
                  <a:pt x="8428129" y="4203730"/>
                </a:cubicBezTo>
                <a:lnTo>
                  <a:pt x="8397087" y="4157688"/>
                </a:lnTo>
                <a:lnTo>
                  <a:pt x="8397087" y="4268093"/>
                </a:lnTo>
                <a:cubicBezTo>
                  <a:pt x="8397087" y="4410170"/>
                  <a:pt x="8281910" y="4525347"/>
                  <a:pt x="8139833" y="4525347"/>
                </a:cubicBezTo>
                <a:lnTo>
                  <a:pt x="8139834" y="4525346"/>
                </a:lnTo>
                <a:cubicBezTo>
                  <a:pt x="7997757" y="4525346"/>
                  <a:pt x="7882580" y="4410169"/>
                  <a:pt x="7882580" y="4268092"/>
                </a:cubicBezTo>
                <a:lnTo>
                  <a:pt x="7882580" y="3973545"/>
                </a:lnTo>
                <a:lnTo>
                  <a:pt x="7870008" y="4035814"/>
                </a:lnTo>
                <a:cubicBezTo>
                  <a:pt x="7834142" y="4120612"/>
                  <a:pt x="7750176" y="4180112"/>
                  <a:pt x="7652313" y="4180112"/>
                </a:cubicBezTo>
                <a:cubicBezTo>
                  <a:pt x="7554450" y="4180112"/>
                  <a:pt x="7470484" y="4120612"/>
                  <a:pt x="7434618" y="4035814"/>
                </a:cubicBezTo>
                <a:lnTo>
                  <a:pt x="7417955" y="3953282"/>
                </a:lnTo>
                <a:lnTo>
                  <a:pt x="7417955" y="4414038"/>
                </a:lnTo>
                <a:cubicBezTo>
                  <a:pt x="7417955" y="4537349"/>
                  <a:pt x="7317991" y="4637313"/>
                  <a:pt x="7194680" y="4637313"/>
                </a:cubicBezTo>
                <a:lnTo>
                  <a:pt x="7194681" y="4637312"/>
                </a:lnTo>
                <a:cubicBezTo>
                  <a:pt x="7102198" y="4637312"/>
                  <a:pt x="7022847" y="4581082"/>
                  <a:pt x="6988952" y="4500946"/>
                </a:cubicBezTo>
                <a:lnTo>
                  <a:pt x="6980740" y="4460271"/>
                </a:lnTo>
                <a:lnTo>
                  <a:pt x="6980740" y="4917230"/>
                </a:lnTo>
                <a:cubicBezTo>
                  <a:pt x="6980740" y="5051213"/>
                  <a:pt x="6872125" y="5159828"/>
                  <a:pt x="6738142" y="5159828"/>
                </a:cubicBezTo>
                <a:lnTo>
                  <a:pt x="6738143" y="5159827"/>
                </a:lnTo>
                <a:cubicBezTo>
                  <a:pt x="6604160" y="5159827"/>
                  <a:pt x="6495545" y="5051212"/>
                  <a:pt x="6495545" y="4917229"/>
                </a:cubicBezTo>
                <a:lnTo>
                  <a:pt x="6495545" y="4665039"/>
                </a:lnTo>
                <a:lnTo>
                  <a:pt x="6458396" y="4720138"/>
                </a:lnTo>
                <a:cubicBezTo>
                  <a:pt x="6411566" y="4766968"/>
                  <a:pt x="6346871" y="4795933"/>
                  <a:pt x="6275411" y="4795933"/>
                </a:cubicBezTo>
                <a:cubicBezTo>
                  <a:pt x="6132491" y="4795933"/>
                  <a:pt x="6016631" y="4680073"/>
                  <a:pt x="6016631" y="4537153"/>
                </a:cubicBezTo>
                <a:lnTo>
                  <a:pt x="6016631" y="4232171"/>
                </a:lnTo>
                <a:lnTo>
                  <a:pt x="5982995" y="4282060"/>
                </a:lnTo>
                <a:cubicBezTo>
                  <a:pt x="5936449" y="4328606"/>
                  <a:pt x="5872146" y="4357395"/>
                  <a:pt x="5801119" y="4357395"/>
                </a:cubicBezTo>
                <a:lnTo>
                  <a:pt x="5801120" y="4357394"/>
                </a:lnTo>
                <a:cubicBezTo>
                  <a:pt x="5694580" y="4357394"/>
                  <a:pt x="5603169" y="4292618"/>
                  <a:pt x="5564122" y="4200302"/>
                </a:cubicBezTo>
                <a:lnTo>
                  <a:pt x="5559432" y="4185194"/>
                </a:lnTo>
                <a:lnTo>
                  <a:pt x="5559432" y="4657551"/>
                </a:lnTo>
                <a:cubicBezTo>
                  <a:pt x="5559432" y="4780356"/>
                  <a:pt x="5459879" y="4879909"/>
                  <a:pt x="5337074" y="4879909"/>
                </a:cubicBezTo>
                <a:lnTo>
                  <a:pt x="5337075" y="4879908"/>
                </a:lnTo>
                <a:cubicBezTo>
                  <a:pt x="5214270" y="4879908"/>
                  <a:pt x="5114717" y="4780355"/>
                  <a:pt x="5114717" y="4657550"/>
                </a:cubicBezTo>
                <a:lnTo>
                  <a:pt x="5114717" y="4379314"/>
                </a:lnTo>
                <a:lnTo>
                  <a:pt x="5093509" y="4418387"/>
                </a:lnTo>
                <a:cubicBezTo>
                  <a:pt x="5049913" y="4482919"/>
                  <a:pt x="4976083" y="4525346"/>
                  <a:pt x="4892343" y="4525346"/>
                </a:cubicBezTo>
                <a:cubicBezTo>
                  <a:pt x="4808604" y="4525346"/>
                  <a:pt x="4734774" y="4482918"/>
                  <a:pt x="4691177" y="4418387"/>
                </a:cubicBezTo>
                <a:lnTo>
                  <a:pt x="4674632" y="4387905"/>
                </a:lnTo>
                <a:lnTo>
                  <a:pt x="4674632" y="5029197"/>
                </a:lnTo>
                <a:cubicBezTo>
                  <a:pt x="4674632" y="5163180"/>
                  <a:pt x="4566017" y="5271795"/>
                  <a:pt x="4432034" y="5271795"/>
                </a:cubicBezTo>
                <a:lnTo>
                  <a:pt x="4432035" y="5271794"/>
                </a:lnTo>
                <a:cubicBezTo>
                  <a:pt x="4298052" y="5271794"/>
                  <a:pt x="4189437" y="5163179"/>
                  <a:pt x="4189437" y="5029196"/>
                </a:cubicBezTo>
                <a:lnTo>
                  <a:pt x="4189437" y="4254081"/>
                </a:lnTo>
                <a:lnTo>
                  <a:pt x="4177688" y="4291929"/>
                </a:lnTo>
                <a:cubicBezTo>
                  <a:pt x="4142863" y="4374266"/>
                  <a:pt x="4061334" y="4432039"/>
                  <a:pt x="3966311" y="4432039"/>
                </a:cubicBezTo>
                <a:cubicBezTo>
                  <a:pt x="3887126" y="4432039"/>
                  <a:pt x="3817311" y="4391919"/>
                  <a:pt x="3776085" y="4330897"/>
                </a:cubicBezTo>
                <a:lnTo>
                  <a:pt x="3772206" y="4323751"/>
                </a:lnTo>
                <a:lnTo>
                  <a:pt x="3772206" y="4449381"/>
                </a:lnTo>
                <a:cubicBezTo>
                  <a:pt x="3772206" y="4589245"/>
                  <a:pt x="3658823" y="4702628"/>
                  <a:pt x="3518959" y="4702628"/>
                </a:cubicBezTo>
                <a:cubicBezTo>
                  <a:pt x="3431544" y="4702628"/>
                  <a:pt x="3354473" y="4658338"/>
                  <a:pt x="3308963" y="4590974"/>
                </a:cubicBezTo>
                <a:lnTo>
                  <a:pt x="3290595" y="4557134"/>
                </a:lnTo>
                <a:lnTo>
                  <a:pt x="3290595" y="4914120"/>
                </a:lnTo>
                <a:cubicBezTo>
                  <a:pt x="3290595" y="5049820"/>
                  <a:pt x="3180588" y="5159827"/>
                  <a:pt x="3044888" y="5159827"/>
                </a:cubicBezTo>
                <a:cubicBezTo>
                  <a:pt x="2909188" y="5159827"/>
                  <a:pt x="2799182" y="5049820"/>
                  <a:pt x="2799182" y="4914120"/>
                </a:cubicBezTo>
                <a:lnTo>
                  <a:pt x="2799182" y="4340861"/>
                </a:lnTo>
                <a:lnTo>
                  <a:pt x="2787884" y="4377256"/>
                </a:lnTo>
                <a:cubicBezTo>
                  <a:pt x="2751075" y="4464282"/>
                  <a:pt x="2664902" y="4525346"/>
                  <a:pt x="2564467" y="4525346"/>
                </a:cubicBezTo>
                <a:cubicBezTo>
                  <a:pt x="2430554" y="4525346"/>
                  <a:pt x="2321997" y="4416788"/>
                  <a:pt x="2321997" y="4282875"/>
                </a:cubicBezTo>
                <a:lnTo>
                  <a:pt x="2321997" y="3819620"/>
                </a:lnTo>
                <a:lnTo>
                  <a:pt x="2320008" y="3823286"/>
                </a:lnTo>
                <a:cubicBezTo>
                  <a:pt x="2277249" y="3886576"/>
                  <a:pt x="2204840" y="3928187"/>
                  <a:pt x="2122712" y="3928187"/>
                </a:cubicBezTo>
                <a:lnTo>
                  <a:pt x="2122712" y="3928186"/>
                </a:lnTo>
                <a:cubicBezTo>
                  <a:pt x="2024158" y="3928186"/>
                  <a:pt x="1939598" y="3868266"/>
                  <a:pt x="1903479" y="3782869"/>
                </a:cubicBezTo>
                <a:lnTo>
                  <a:pt x="1894112" y="3752694"/>
                </a:lnTo>
                <a:lnTo>
                  <a:pt x="1894112" y="4035488"/>
                </a:lnTo>
                <a:cubicBezTo>
                  <a:pt x="1894112" y="4166894"/>
                  <a:pt x="1787588" y="4273419"/>
                  <a:pt x="1656181" y="4273419"/>
                </a:cubicBezTo>
                <a:lnTo>
                  <a:pt x="1656182" y="4273418"/>
                </a:lnTo>
                <a:cubicBezTo>
                  <a:pt x="1541201" y="4273418"/>
                  <a:pt x="1445271" y="4191860"/>
                  <a:pt x="1423085" y="4083439"/>
                </a:cubicBezTo>
                <a:lnTo>
                  <a:pt x="1418251" y="4035489"/>
                </a:lnTo>
                <a:lnTo>
                  <a:pt x="1418251" y="4641978"/>
                </a:lnTo>
                <a:cubicBezTo>
                  <a:pt x="1418251" y="4773384"/>
                  <a:pt x="1311726" y="4879909"/>
                  <a:pt x="1180320" y="4879909"/>
                </a:cubicBezTo>
                <a:lnTo>
                  <a:pt x="1180321" y="4879908"/>
                </a:lnTo>
                <a:cubicBezTo>
                  <a:pt x="1048915" y="4879908"/>
                  <a:pt x="942390" y="4773383"/>
                  <a:pt x="942390" y="4641977"/>
                </a:cubicBezTo>
                <a:lnTo>
                  <a:pt x="942390" y="4071591"/>
                </a:lnTo>
                <a:lnTo>
                  <a:pt x="915019" y="4104765"/>
                </a:lnTo>
                <a:cubicBezTo>
                  <a:pt x="868465" y="4151319"/>
                  <a:pt x="804152" y="4180113"/>
                  <a:pt x="733114" y="4180113"/>
                </a:cubicBezTo>
                <a:lnTo>
                  <a:pt x="733115" y="4180112"/>
                </a:lnTo>
                <a:cubicBezTo>
                  <a:pt x="608797" y="4180112"/>
                  <a:pt x="505075" y="4091930"/>
                  <a:pt x="481087" y="3974704"/>
                </a:cubicBezTo>
                <a:lnTo>
                  <a:pt x="475861" y="3922860"/>
                </a:lnTo>
                <a:lnTo>
                  <a:pt x="475861" y="4641978"/>
                </a:lnTo>
                <a:cubicBezTo>
                  <a:pt x="475861" y="4773384"/>
                  <a:pt x="369335" y="4879909"/>
                  <a:pt x="237930" y="4879909"/>
                </a:cubicBezTo>
                <a:lnTo>
                  <a:pt x="237931" y="4879908"/>
                </a:lnTo>
                <a:cubicBezTo>
                  <a:pt x="106524" y="4879908"/>
                  <a:pt x="0" y="4773383"/>
                  <a:pt x="0" y="4641977"/>
                </a:cubicBezTo>
                <a:lnTo>
                  <a:pt x="0" y="461866"/>
                </a:lnTo>
                <a:cubicBezTo>
                  <a:pt x="0" y="330460"/>
                  <a:pt x="106524" y="223935"/>
                  <a:pt x="237931" y="223935"/>
                </a:cubicBezTo>
                <a:cubicBezTo>
                  <a:pt x="369337" y="223935"/>
                  <a:pt x="475862" y="330460"/>
                  <a:pt x="475862" y="461866"/>
                </a:cubicBezTo>
                <a:lnTo>
                  <a:pt x="475861" y="1208968"/>
                </a:lnTo>
                <a:lnTo>
                  <a:pt x="481087" y="1157131"/>
                </a:lnTo>
                <a:cubicBezTo>
                  <a:pt x="505075" y="1039905"/>
                  <a:pt x="608797" y="951722"/>
                  <a:pt x="733115" y="951722"/>
                </a:cubicBezTo>
                <a:cubicBezTo>
                  <a:pt x="804153" y="951722"/>
                  <a:pt x="868467" y="980516"/>
                  <a:pt x="915020" y="1027070"/>
                </a:cubicBezTo>
                <a:lnTo>
                  <a:pt x="942390" y="1060243"/>
                </a:lnTo>
                <a:lnTo>
                  <a:pt x="942390" y="461866"/>
                </a:lnTo>
                <a:cubicBezTo>
                  <a:pt x="942390" y="330460"/>
                  <a:pt x="1048915" y="223934"/>
                  <a:pt x="1180321" y="223934"/>
                </a:cubicBezTo>
                <a:cubicBezTo>
                  <a:pt x="1311727" y="223934"/>
                  <a:pt x="1418252" y="330460"/>
                  <a:pt x="1418252" y="461866"/>
                </a:cubicBezTo>
                <a:lnTo>
                  <a:pt x="1418252" y="1068347"/>
                </a:lnTo>
                <a:lnTo>
                  <a:pt x="1423085" y="1020405"/>
                </a:lnTo>
                <a:cubicBezTo>
                  <a:pt x="1445271" y="911983"/>
                  <a:pt x="1541201" y="830425"/>
                  <a:pt x="1656182" y="830425"/>
                </a:cubicBezTo>
                <a:cubicBezTo>
                  <a:pt x="1787588" y="830425"/>
                  <a:pt x="1894113" y="936950"/>
                  <a:pt x="1894113" y="1068356"/>
                </a:cubicBezTo>
                <a:lnTo>
                  <a:pt x="1894113" y="1379137"/>
                </a:lnTo>
                <a:lnTo>
                  <a:pt x="1903479" y="1348966"/>
                </a:lnTo>
                <a:cubicBezTo>
                  <a:pt x="1939598" y="1263570"/>
                  <a:pt x="2024158" y="1203650"/>
                  <a:pt x="2122712" y="1203650"/>
                </a:cubicBezTo>
                <a:cubicBezTo>
                  <a:pt x="2204841" y="1203650"/>
                  <a:pt x="2277250" y="1245261"/>
                  <a:pt x="2320008" y="1308550"/>
                </a:cubicBezTo>
                <a:lnTo>
                  <a:pt x="2321997" y="1312214"/>
                </a:lnTo>
                <a:lnTo>
                  <a:pt x="2321997" y="848961"/>
                </a:lnTo>
                <a:cubicBezTo>
                  <a:pt x="2321997" y="715048"/>
                  <a:pt x="2430554" y="606490"/>
                  <a:pt x="2564467" y="606490"/>
                </a:cubicBezTo>
                <a:cubicBezTo>
                  <a:pt x="2664902" y="606490"/>
                  <a:pt x="2751075" y="667554"/>
                  <a:pt x="2787884" y="754580"/>
                </a:cubicBezTo>
                <a:lnTo>
                  <a:pt x="2799182" y="790975"/>
                </a:lnTo>
                <a:lnTo>
                  <a:pt x="2799182" y="245707"/>
                </a:lnTo>
                <a:cubicBezTo>
                  <a:pt x="2799182" y="110007"/>
                  <a:pt x="2909188" y="0"/>
                  <a:pt x="3044888" y="0"/>
                </a:cubicBezTo>
                <a:close/>
              </a:path>
            </a:pathLst>
          </a:custGeom>
          <a:effectLst>
            <a:outerShdw blurRad="63500" sx="102000" sy="102000" algn="ctr" rotWithShape="0">
              <a:prstClr val="black">
                <a:alpha val="7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45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Lasitha Lakmal</dc:creator>
  <cp:lastModifiedBy>Lasitha Lakmal</cp:lastModifiedBy>
  <cp:revision>2</cp:revision>
  <dcterms:created xsi:type="dcterms:W3CDTF">2024-06-02T05:13:45Z</dcterms:created>
  <dcterms:modified xsi:type="dcterms:W3CDTF">2024-06-02T05:26:48Z</dcterms:modified>
</cp:coreProperties>
</file>