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2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B6C2C-985B-46DB-AFD0-73BE76370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DD19C5-6D54-4284-A366-DA9F44B1F7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823AA-7A62-4A7B-910F-9A241BEC3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9C655-7229-4E94-8E16-10E4A0CB7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45BFF-013D-41AE-A19A-383BBA1C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64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8CD0-E3CA-4F25-B991-E08FAFB6B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EBDE5-F948-43C3-AB34-F6FD1A950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4CAA6-7641-4A75-9297-E8133147B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9B85C-F2FC-4F16-9EC4-CC4A5182A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6E3A8-737B-48F7-ABD7-F7CFBA635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9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892D78-256C-41B1-89DF-98347B21C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409B5-7337-47F4-9128-7572E7316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778C7-F6B6-47AC-B534-FBDEBEFE8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A88A9-6943-4258-AF2F-D7A0AD9F0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9401B-4F24-43AC-A3F8-4E43C5C06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0686B-2B3A-48EF-9A56-4150444AA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7C4B5-C8E8-4C65-A5B0-C92309D83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611A4-4304-430B-AF58-EFB3592E2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6E316-874C-49A5-B544-89E32A4D5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4E5AA-CDFC-4898-B9D7-7FCC2CF1B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2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953A-C3A8-4467-ACC9-9CFA19768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0B8DF-87D5-4BFE-87BF-06AFE2FF3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90A4F-B0F8-48CA-84B5-346B902D7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6866B-1A8E-4654-B0DB-D454FDC96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C98E2-1EA0-4E65-B543-D7978C6F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6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54588-4E71-4E3E-B193-73609AD8C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5A3A0-CEBF-4090-8DA3-589A0FFFF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B1863-8CE4-45E9-812A-20A0A88A4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50FC3-DF7D-4228-8902-3CB476307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5774B-D0E3-4F57-BB19-2C4DDA7C5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B92E1-1375-4AB1-9A3E-0A9791AB9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1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5E70A-13F4-402B-9C35-FAC97E86B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A792C-8F7A-4DDC-A1DE-726144A62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4EFE47-0620-43DA-838F-873F8D4DE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5E4502-69DA-46DD-9CE1-30EF34F253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9B287A-EED4-4F25-B6F0-6578228D3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5D6377-D2E4-49D3-99CE-C007EFC88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97FDEE-2A5C-4755-9AF1-3D0368EED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970EFA-196D-4ED7-BEC4-2FD891D9C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5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EB09C-70DD-410B-960A-20EF6C5F3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C5ED84-2844-47C5-BD21-D78A58D67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15D47-5F97-403F-B84C-B7FA667A7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CA136-9CC4-43E2-91DF-847DA6FC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8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10188-AAC6-4320-AE19-64D1D1E8C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5D588E-AA42-45D2-A3A0-DE3455F8E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BF239-FE75-452A-8E46-AE804582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16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DFEBE-E4D9-47D1-BD9F-3171AD6BC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60B7B-77B7-4082-A078-359382136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2E90D-93A9-419B-83FA-D50E6ADC9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554F3-C992-4FA5-917C-600E14EF3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E8919-499A-41E0-831A-1A4A5F0F2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1B19A-E48F-4086-82C8-6AE9C97A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8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14EC7-1E08-4514-AA36-BBE41BF9C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CF573-6F34-4F5C-9077-93FF55EE2E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E9DE1-FBBF-4832-ABC1-E79B20166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D6016-0681-4362-92C9-9CF9A098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1956F-AC48-4A80-AAFF-BB75FBE8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8F7FF6-D57B-4D8C-92EA-0188B18B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6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6D8F3B-B007-45DB-BC0B-DC3C07B2B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B39BB1-B008-4B46-9CCE-0E81F3B68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78473-51AF-4A4C-9B59-CE2C034113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E5857-D363-4D46-ADB6-C8F49D18BAA3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398B4-1066-4C62-8BC0-247FFF03ED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C2C08-508B-4862-814A-97DD5971B3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8DB25-385F-447B-8566-B7D5ED79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1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>
            <a:extLst>
              <a:ext uri="{FF2B5EF4-FFF2-40B4-BE49-F238E27FC236}">
                <a16:creationId xmlns:a16="http://schemas.microsoft.com/office/drawing/2014/main" id="{299D2D5E-84CB-45B9-91BA-D125F7CB6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t="1489" r="2816" b="1489"/>
          <a:stretch>
            <a:fillRect/>
          </a:stretch>
        </p:blipFill>
        <p:spPr>
          <a:xfrm>
            <a:off x="1418208" y="684929"/>
            <a:ext cx="9355583" cy="5488141"/>
          </a:xfrm>
          <a:custGeom>
            <a:avLst/>
            <a:gdLst>
              <a:gd name="connsiteX0" fmla="*/ 11117424 w 11342695"/>
              <a:gd name="connsiteY0" fmla="*/ 6203272 h 6653814"/>
              <a:gd name="connsiteX1" fmla="*/ 11342695 w 11342695"/>
              <a:gd name="connsiteY1" fmla="*/ 6428543 h 6653814"/>
              <a:gd name="connsiteX2" fmla="*/ 11117424 w 11342695"/>
              <a:gd name="connsiteY2" fmla="*/ 6653814 h 6653814"/>
              <a:gd name="connsiteX3" fmla="*/ 10892153 w 11342695"/>
              <a:gd name="connsiteY3" fmla="*/ 6428543 h 6653814"/>
              <a:gd name="connsiteX4" fmla="*/ 225271 w 11342695"/>
              <a:gd name="connsiteY4" fmla="*/ 6203272 h 6653814"/>
              <a:gd name="connsiteX5" fmla="*/ 450542 w 11342695"/>
              <a:gd name="connsiteY5" fmla="*/ 6428543 h 6653814"/>
              <a:gd name="connsiteX6" fmla="*/ 225271 w 11342695"/>
              <a:gd name="connsiteY6" fmla="*/ 6653814 h 6653814"/>
              <a:gd name="connsiteX7" fmla="*/ 0 w 11342695"/>
              <a:gd name="connsiteY7" fmla="*/ 6428543 h 6653814"/>
              <a:gd name="connsiteX8" fmla="*/ 1397123 w 11342695"/>
              <a:gd name="connsiteY8" fmla="*/ 6042364 h 6653814"/>
              <a:gd name="connsiteX9" fmla="*/ 1622393 w 11342695"/>
              <a:gd name="connsiteY9" fmla="*/ 6267635 h 6653814"/>
              <a:gd name="connsiteX10" fmla="*/ 1397123 w 11342695"/>
              <a:gd name="connsiteY10" fmla="*/ 6492906 h 6653814"/>
              <a:gd name="connsiteX11" fmla="*/ 1171852 w 11342695"/>
              <a:gd name="connsiteY11" fmla="*/ 6267635 h 6653814"/>
              <a:gd name="connsiteX12" fmla="*/ 10530017 w 11342695"/>
              <a:gd name="connsiteY12" fmla="*/ 5898657 h 6653814"/>
              <a:gd name="connsiteX13" fmla="*/ 10755288 w 11342695"/>
              <a:gd name="connsiteY13" fmla="*/ 6123928 h 6653814"/>
              <a:gd name="connsiteX14" fmla="*/ 10530017 w 11342695"/>
              <a:gd name="connsiteY14" fmla="*/ 6349199 h 6653814"/>
              <a:gd name="connsiteX15" fmla="*/ 10304746 w 11342695"/>
              <a:gd name="connsiteY15" fmla="*/ 6123928 h 6653814"/>
              <a:gd name="connsiteX16" fmla="*/ 3154900 w 11342695"/>
              <a:gd name="connsiteY16" fmla="*/ 5871469 h 6653814"/>
              <a:gd name="connsiteX17" fmla="*/ 3380171 w 11342695"/>
              <a:gd name="connsiteY17" fmla="*/ 6096740 h 6653814"/>
              <a:gd name="connsiteX18" fmla="*/ 3154900 w 11342695"/>
              <a:gd name="connsiteY18" fmla="*/ 6322011 h 6653814"/>
              <a:gd name="connsiteX19" fmla="*/ 2929629 w 11342695"/>
              <a:gd name="connsiteY19" fmla="*/ 6096740 h 6653814"/>
              <a:gd name="connsiteX20" fmla="*/ 9927075 w 11342695"/>
              <a:gd name="connsiteY20" fmla="*/ 5817647 h 6653814"/>
              <a:gd name="connsiteX21" fmla="*/ 10152346 w 11342695"/>
              <a:gd name="connsiteY21" fmla="*/ 6042918 h 6653814"/>
              <a:gd name="connsiteX22" fmla="*/ 9927075 w 11342695"/>
              <a:gd name="connsiteY22" fmla="*/ 6268189 h 6653814"/>
              <a:gd name="connsiteX23" fmla="*/ 9701804 w 11342695"/>
              <a:gd name="connsiteY23" fmla="*/ 6042918 h 6653814"/>
              <a:gd name="connsiteX24" fmla="*/ 3778552 w 11342695"/>
              <a:gd name="connsiteY24" fmla="*/ 5752730 h 6653814"/>
              <a:gd name="connsiteX25" fmla="*/ 4003824 w 11342695"/>
              <a:gd name="connsiteY25" fmla="*/ 5978001 h 6653814"/>
              <a:gd name="connsiteX26" fmla="*/ 3778552 w 11342695"/>
              <a:gd name="connsiteY26" fmla="*/ 6203272 h 6653814"/>
              <a:gd name="connsiteX27" fmla="*/ 3553285 w 11342695"/>
              <a:gd name="connsiteY27" fmla="*/ 5978001 h 6653814"/>
              <a:gd name="connsiteX28" fmla="*/ 811197 w 11342695"/>
              <a:gd name="connsiteY28" fmla="*/ 5700574 h 6653814"/>
              <a:gd name="connsiteX29" fmla="*/ 1036468 w 11342695"/>
              <a:gd name="connsiteY29" fmla="*/ 5925845 h 6653814"/>
              <a:gd name="connsiteX30" fmla="*/ 811197 w 11342695"/>
              <a:gd name="connsiteY30" fmla="*/ 6151116 h 6653814"/>
              <a:gd name="connsiteX31" fmla="*/ 585926 w 11342695"/>
              <a:gd name="connsiteY31" fmla="*/ 5925845 h 6653814"/>
              <a:gd name="connsiteX32" fmla="*/ 5597736 w 11342695"/>
              <a:gd name="connsiteY32" fmla="*/ 5673386 h 6653814"/>
              <a:gd name="connsiteX33" fmla="*/ 5823007 w 11342695"/>
              <a:gd name="connsiteY33" fmla="*/ 5898657 h 6653814"/>
              <a:gd name="connsiteX34" fmla="*/ 5597736 w 11342695"/>
              <a:gd name="connsiteY34" fmla="*/ 6123928 h 6653814"/>
              <a:gd name="connsiteX35" fmla="*/ 5372465 w 11342695"/>
              <a:gd name="connsiteY35" fmla="*/ 5898657 h 6653814"/>
              <a:gd name="connsiteX36" fmla="*/ 8071644 w 11342695"/>
              <a:gd name="connsiteY36" fmla="*/ 5621230 h 6653814"/>
              <a:gd name="connsiteX37" fmla="*/ 8296915 w 11342695"/>
              <a:gd name="connsiteY37" fmla="*/ 5846501 h 6653814"/>
              <a:gd name="connsiteX38" fmla="*/ 8071644 w 11342695"/>
              <a:gd name="connsiteY38" fmla="*/ 6071772 h 6653814"/>
              <a:gd name="connsiteX39" fmla="*/ 7846373 w 11342695"/>
              <a:gd name="connsiteY39" fmla="*/ 5846501 h 6653814"/>
              <a:gd name="connsiteX40" fmla="*/ 8690121 w 11342695"/>
              <a:gd name="connsiteY40" fmla="*/ 5571288 h 6653814"/>
              <a:gd name="connsiteX41" fmla="*/ 8915392 w 11342695"/>
              <a:gd name="connsiteY41" fmla="*/ 5796559 h 6653814"/>
              <a:gd name="connsiteX42" fmla="*/ 8690121 w 11342695"/>
              <a:gd name="connsiteY42" fmla="*/ 6021830 h 6653814"/>
              <a:gd name="connsiteX43" fmla="*/ 8464850 w 11342695"/>
              <a:gd name="connsiteY43" fmla="*/ 5796559 h 6653814"/>
              <a:gd name="connsiteX44" fmla="*/ 4386674 w 11342695"/>
              <a:gd name="connsiteY44" fmla="*/ 5538555 h 6653814"/>
              <a:gd name="connsiteX45" fmla="*/ 4611944 w 11342695"/>
              <a:gd name="connsiteY45" fmla="*/ 5763826 h 6653814"/>
              <a:gd name="connsiteX46" fmla="*/ 4386674 w 11342695"/>
              <a:gd name="connsiteY46" fmla="*/ 5989097 h 6653814"/>
              <a:gd name="connsiteX47" fmla="*/ 4161402 w 11342695"/>
              <a:gd name="connsiteY47" fmla="*/ 5763826 h 6653814"/>
              <a:gd name="connsiteX48" fmla="*/ 1983048 w 11342695"/>
              <a:gd name="connsiteY48" fmla="*/ 5523019 h 6653814"/>
              <a:gd name="connsiteX49" fmla="*/ 2208319 w 11342695"/>
              <a:gd name="connsiteY49" fmla="*/ 5748290 h 6653814"/>
              <a:gd name="connsiteX50" fmla="*/ 1983048 w 11342695"/>
              <a:gd name="connsiteY50" fmla="*/ 5973561 h 6653814"/>
              <a:gd name="connsiteX51" fmla="*/ 1757777 w 11342695"/>
              <a:gd name="connsiteY51" fmla="*/ 5748290 h 6653814"/>
              <a:gd name="connsiteX52" fmla="*/ 7453167 w 11342695"/>
              <a:gd name="connsiteY52" fmla="*/ 5503604 h 6653814"/>
              <a:gd name="connsiteX53" fmla="*/ 7678438 w 11342695"/>
              <a:gd name="connsiteY53" fmla="*/ 5728875 h 6653814"/>
              <a:gd name="connsiteX54" fmla="*/ 7453167 w 11342695"/>
              <a:gd name="connsiteY54" fmla="*/ 5954146 h 6653814"/>
              <a:gd name="connsiteX55" fmla="*/ 7227896 w 11342695"/>
              <a:gd name="connsiteY55" fmla="*/ 5728875 h 6653814"/>
              <a:gd name="connsiteX56" fmla="*/ 4979259 w 11342695"/>
              <a:gd name="connsiteY56" fmla="*/ 5475303 h 6653814"/>
              <a:gd name="connsiteX57" fmla="*/ 5204530 w 11342695"/>
              <a:gd name="connsiteY57" fmla="*/ 5700574 h 6653814"/>
              <a:gd name="connsiteX58" fmla="*/ 4979259 w 11342695"/>
              <a:gd name="connsiteY58" fmla="*/ 5925845 h 6653814"/>
              <a:gd name="connsiteX59" fmla="*/ 4753988 w 11342695"/>
              <a:gd name="connsiteY59" fmla="*/ 5700574 h 6653814"/>
              <a:gd name="connsiteX60" fmla="*/ 9308598 w 11342695"/>
              <a:gd name="connsiteY60" fmla="*/ 5420927 h 6653814"/>
              <a:gd name="connsiteX61" fmla="*/ 9533869 w 11342695"/>
              <a:gd name="connsiteY61" fmla="*/ 5646198 h 6653814"/>
              <a:gd name="connsiteX62" fmla="*/ 9308598 w 11342695"/>
              <a:gd name="connsiteY62" fmla="*/ 5871469 h 6653814"/>
              <a:gd name="connsiteX63" fmla="*/ 9083327 w 11342695"/>
              <a:gd name="connsiteY63" fmla="*/ 5646198 h 6653814"/>
              <a:gd name="connsiteX64" fmla="*/ 6216213 w 11342695"/>
              <a:gd name="connsiteY64" fmla="*/ 5395959 h 6653814"/>
              <a:gd name="connsiteX65" fmla="*/ 6441484 w 11342695"/>
              <a:gd name="connsiteY65" fmla="*/ 5621230 h 6653814"/>
              <a:gd name="connsiteX66" fmla="*/ 6216213 w 11342695"/>
              <a:gd name="connsiteY66" fmla="*/ 5846501 h 6653814"/>
              <a:gd name="connsiteX67" fmla="*/ 5990942 w 11342695"/>
              <a:gd name="connsiteY67" fmla="*/ 5621230 h 6653814"/>
              <a:gd name="connsiteX68" fmla="*/ 2568973 w 11342695"/>
              <a:gd name="connsiteY68" fmla="*/ 5170688 h 6653814"/>
              <a:gd name="connsiteX69" fmla="*/ 2794245 w 11342695"/>
              <a:gd name="connsiteY69" fmla="*/ 5395959 h 6653814"/>
              <a:gd name="connsiteX70" fmla="*/ 2568973 w 11342695"/>
              <a:gd name="connsiteY70" fmla="*/ 5621230 h 6653814"/>
              <a:gd name="connsiteX71" fmla="*/ 2343702 w 11342695"/>
              <a:gd name="connsiteY71" fmla="*/ 5395959 h 6653814"/>
              <a:gd name="connsiteX72" fmla="*/ 6834690 w 11342695"/>
              <a:gd name="connsiteY72" fmla="*/ 5093007 h 6653814"/>
              <a:gd name="connsiteX73" fmla="*/ 7059961 w 11342695"/>
              <a:gd name="connsiteY73" fmla="*/ 5318278 h 6653814"/>
              <a:gd name="connsiteX74" fmla="*/ 6834690 w 11342695"/>
              <a:gd name="connsiteY74" fmla="*/ 5543549 h 6653814"/>
              <a:gd name="connsiteX75" fmla="*/ 6609419 w 11342695"/>
              <a:gd name="connsiteY75" fmla="*/ 5318278 h 6653814"/>
              <a:gd name="connsiteX76" fmla="*/ 6826923 w 11342695"/>
              <a:gd name="connsiteY76" fmla="*/ 1612962 h 6653814"/>
              <a:gd name="connsiteX77" fmla="*/ 7044427 w 11342695"/>
              <a:gd name="connsiteY77" fmla="*/ 1830466 h 6653814"/>
              <a:gd name="connsiteX78" fmla="*/ 7044426 w 11342695"/>
              <a:gd name="connsiteY78" fmla="*/ 4858858 h 6653814"/>
              <a:gd name="connsiteX79" fmla="*/ 6826922 w 11342695"/>
              <a:gd name="connsiteY79" fmla="*/ 5076362 h 6653814"/>
              <a:gd name="connsiteX80" fmla="*/ 6826923 w 11342695"/>
              <a:gd name="connsiteY80" fmla="*/ 5076361 h 6653814"/>
              <a:gd name="connsiteX81" fmla="*/ 6609419 w 11342695"/>
              <a:gd name="connsiteY81" fmla="*/ 4858857 h 6653814"/>
              <a:gd name="connsiteX82" fmla="*/ 6609419 w 11342695"/>
              <a:gd name="connsiteY82" fmla="*/ 1830466 h 6653814"/>
              <a:gd name="connsiteX83" fmla="*/ 6826923 w 11342695"/>
              <a:gd name="connsiteY83" fmla="*/ 1612962 h 6653814"/>
              <a:gd name="connsiteX84" fmla="*/ 2561206 w 11342695"/>
              <a:gd name="connsiteY84" fmla="*/ 1497557 h 6653814"/>
              <a:gd name="connsiteX85" fmla="*/ 2778711 w 11342695"/>
              <a:gd name="connsiteY85" fmla="*/ 1715060 h 6653814"/>
              <a:gd name="connsiteX86" fmla="*/ 2778709 w 11342695"/>
              <a:gd name="connsiteY86" fmla="*/ 4938759 h 6653814"/>
              <a:gd name="connsiteX87" fmla="*/ 2561206 w 11342695"/>
              <a:gd name="connsiteY87" fmla="*/ 5156263 h 6653814"/>
              <a:gd name="connsiteX88" fmla="*/ 2561206 w 11342695"/>
              <a:gd name="connsiteY88" fmla="*/ 5156262 h 6653814"/>
              <a:gd name="connsiteX89" fmla="*/ 2343702 w 11342695"/>
              <a:gd name="connsiteY89" fmla="*/ 4938758 h 6653814"/>
              <a:gd name="connsiteX90" fmla="*/ 2343702 w 11342695"/>
              <a:gd name="connsiteY90" fmla="*/ 1715060 h 6653814"/>
              <a:gd name="connsiteX91" fmla="*/ 2561206 w 11342695"/>
              <a:gd name="connsiteY91" fmla="*/ 1497557 h 6653814"/>
              <a:gd name="connsiteX92" fmla="*/ 4971492 w 11342695"/>
              <a:gd name="connsiteY92" fmla="*/ 1228449 h 6653814"/>
              <a:gd name="connsiteX93" fmla="*/ 5188996 w 11342695"/>
              <a:gd name="connsiteY93" fmla="*/ 1445954 h 6653814"/>
              <a:gd name="connsiteX94" fmla="*/ 5188996 w 11342695"/>
              <a:gd name="connsiteY94" fmla="*/ 5243372 h 6653814"/>
              <a:gd name="connsiteX95" fmla="*/ 4971491 w 11342695"/>
              <a:gd name="connsiteY95" fmla="*/ 5460876 h 6653814"/>
              <a:gd name="connsiteX96" fmla="*/ 4971492 w 11342695"/>
              <a:gd name="connsiteY96" fmla="*/ 5460875 h 6653814"/>
              <a:gd name="connsiteX97" fmla="*/ 4753988 w 11342695"/>
              <a:gd name="connsiteY97" fmla="*/ 5243371 h 6653814"/>
              <a:gd name="connsiteX98" fmla="*/ 4753988 w 11342695"/>
              <a:gd name="connsiteY98" fmla="*/ 1445954 h 6653814"/>
              <a:gd name="connsiteX99" fmla="*/ 4971492 w 11342695"/>
              <a:gd name="connsiteY99" fmla="*/ 1228449 h 6653814"/>
              <a:gd name="connsiteX100" fmla="*/ 4378906 w 11342695"/>
              <a:gd name="connsiteY100" fmla="*/ 1166307 h 6653814"/>
              <a:gd name="connsiteX101" fmla="*/ 4596410 w 11342695"/>
              <a:gd name="connsiteY101" fmla="*/ 1383811 h 6653814"/>
              <a:gd name="connsiteX102" fmla="*/ 4596409 w 11342695"/>
              <a:gd name="connsiteY102" fmla="*/ 5305516 h 6653814"/>
              <a:gd name="connsiteX103" fmla="*/ 4378905 w 11342695"/>
              <a:gd name="connsiteY103" fmla="*/ 5523020 h 6653814"/>
              <a:gd name="connsiteX104" fmla="*/ 4378906 w 11342695"/>
              <a:gd name="connsiteY104" fmla="*/ 5523019 h 6653814"/>
              <a:gd name="connsiteX105" fmla="*/ 4161402 w 11342695"/>
              <a:gd name="connsiteY105" fmla="*/ 5305515 h 6653814"/>
              <a:gd name="connsiteX106" fmla="*/ 4161402 w 11342695"/>
              <a:gd name="connsiteY106" fmla="*/ 1383811 h 6653814"/>
              <a:gd name="connsiteX107" fmla="*/ 4378906 w 11342695"/>
              <a:gd name="connsiteY107" fmla="*/ 1166307 h 6653814"/>
              <a:gd name="connsiteX108" fmla="*/ 6834690 w 11342695"/>
              <a:gd name="connsiteY108" fmla="*/ 1145219 h 6653814"/>
              <a:gd name="connsiteX109" fmla="*/ 7059961 w 11342695"/>
              <a:gd name="connsiteY109" fmla="*/ 1370491 h 6653814"/>
              <a:gd name="connsiteX110" fmla="*/ 6834690 w 11342695"/>
              <a:gd name="connsiteY110" fmla="*/ 1595762 h 6653814"/>
              <a:gd name="connsiteX111" fmla="*/ 6609419 w 11342695"/>
              <a:gd name="connsiteY111" fmla="*/ 1370491 h 6653814"/>
              <a:gd name="connsiteX112" fmla="*/ 1975280 w 11342695"/>
              <a:gd name="connsiteY112" fmla="*/ 1130797 h 6653814"/>
              <a:gd name="connsiteX113" fmla="*/ 2192785 w 11342695"/>
              <a:gd name="connsiteY113" fmla="*/ 1348302 h 6653814"/>
              <a:gd name="connsiteX114" fmla="*/ 2192784 w 11342695"/>
              <a:gd name="connsiteY114" fmla="*/ 5305516 h 6653814"/>
              <a:gd name="connsiteX115" fmla="*/ 1975280 w 11342695"/>
              <a:gd name="connsiteY115" fmla="*/ 5523020 h 6653814"/>
              <a:gd name="connsiteX116" fmla="*/ 1975280 w 11342695"/>
              <a:gd name="connsiteY116" fmla="*/ 5523019 h 6653814"/>
              <a:gd name="connsiteX117" fmla="*/ 1757777 w 11342695"/>
              <a:gd name="connsiteY117" fmla="*/ 5305515 h 6653814"/>
              <a:gd name="connsiteX118" fmla="*/ 1757777 w 11342695"/>
              <a:gd name="connsiteY118" fmla="*/ 1348302 h 6653814"/>
              <a:gd name="connsiteX119" fmla="*/ 1975280 w 11342695"/>
              <a:gd name="connsiteY119" fmla="*/ 1130797 h 6653814"/>
              <a:gd name="connsiteX120" fmla="*/ 8682354 w 11342695"/>
              <a:gd name="connsiteY120" fmla="*/ 1104161 h 6653814"/>
              <a:gd name="connsiteX121" fmla="*/ 8899858 w 11342695"/>
              <a:gd name="connsiteY121" fmla="*/ 1321665 h 6653814"/>
              <a:gd name="connsiteX122" fmla="*/ 8899857 w 11342695"/>
              <a:gd name="connsiteY122" fmla="*/ 5305516 h 6653814"/>
              <a:gd name="connsiteX123" fmla="*/ 8682353 w 11342695"/>
              <a:gd name="connsiteY123" fmla="*/ 5523020 h 6653814"/>
              <a:gd name="connsiteX124" fmla="*/ 8682354 w 11342695"/>
              <a:gd name="connsiteY124" fmla="*/ 5523019 h 6653814"/>
              <a:gd name="connsiteX125" fmla="*/ 8464850 w 11342695"/>
              <a:gd name="connsiteY125" fmla="*/ 5305515 h 6653814"/>
              <a:gd name="connsiteX126" fmla="*/ 8464850 w 11342695"/>
              <a:gd name="connsiteY126" fmla="*/ 1321665 h 6653814"/>
              <a:gd name="connsiteX127" fmla="*/ 8682354 w 11342695"/>
              <a:gd name="connsiteY127" fmla="*/ 1104161 h 6653814"/>
              <a:gd name="connsiteX128" fmla="*/ 2568973 w 11342695"/>
              <a:gd name="connsiteY128" fmla="*/ 1047013 h 6653814"/>
              <a:gd name="connsiteX129" fmla="*/ 2794245 w 11342695"/>
              <a:gd name="connsiteY129" fmla="*/ 1272285 h 6653814"/>
              <a:gd name="connsiteX130" fmla="*/ 2568973 w 11342695"/>
              <a:gd name="connsiteY130" fmla="*/ 1497557 h 6653814"/>
              <a:gd name="connsiteX131" fmla="*/ 2343702 w 11342695"/>
              <a:gd name="connsiteY131" fmla="*/ 1272285 h 6653814"/>
              <a:gd name="connsiteX132" fmla="*/ 803429 w 11342695"/>
              <a:gd name="connsiteY132" fmla="*/ 953245 h 6653814"/>
              <a:gd name="connsiteX133" fmla="*/ 1020933 w 11342695"/>
              <a:gd name="connsiteY133" fmla="*/ 1170750 h 6653814"/>
              <a:gd name="connsiteX134" fmla="*/ 1020933 w 11342695"/>
              <a:gd name="connsiteY134" fmla="*/ 5483071 h 6653814"/>
              <a:gd name="connsiteX135" fmla="*/ 803429 w 11342695"/>
              <a:gd name="connsiteY135" fmla="*/ 5700575 h 6653814"/>
              <a:gd name="connsiteX136" fmla="*/ 803429 w 11342695"/>
              <a:gd name="connsiteY136" fmla="*/ 5700574 h 6653814"/>
              <a:gd name="connsiteX137" fmla="*/ 585926 w 11342695"/>
              <a:gd name="connsiteY137" fmla="*/ 5483070 h 6653814"/>
              <a:gd name="connsiteX138" fmla="*/ 585926 w 11342695"/>
              <a:gd name="connsiteY138" fmla="*/ 1170750 h 6653814"/>
              <a:gd name="connsiteX139" fmla="*/ 803429 w 11342695"/>
              <a:gd name="connsiteY139" fmla="*/ 953245 h 6653814"/>
              <a:gd name="connsiteX140" fmla="*/ 3770785 w 11342695"/>
              <a:gd name="connsiteY140" fmla="*/ 905524 h 6653814"/>
              <a:gd name="connsiteX141" fmla="*/ 3988289 w 11342695"/>
              <a:gd name="connsiteY141" fmla="*/ 1123029 h 6653814"/>
              <a:gd name="connsiteX142" fmla="*/ 3988288 w 11342695"/>
              <a:gd name="connsiteY142" fmla="*/ 5518582 h 6653814"/>
              <a:gd name="connsiteX143" fmla="*/ 3770785 w 11342695"/>
              <a:gd name="connsiteY143" fmla="*/ 5736086 h 6653814"/>
              <a:gd name="connsiteX144" fmla="*/ 3770785 w 11342695"/>
              <a:gd name="connsiteY144" fmla="*/ 5736085 h 6653814"/>
              <a:gd name="connsiteX145" fmla="*/ 3553285 w 11342695"/>
              <a:gd name="connsiteY145" fmla="*/ 5518581 h 6653814"/>
              <a:gd name="connsiteX146" fmla="*/ 3553285 w 11342695"/>
              <a:gd name="connsiteY146" fmla="*/ 1123029 h 6653814"/>
              <a:gd name="connsiteX147" fmla="*/ 3770785 w 11342695"/>
              <a:gd name="connsiteY147" fmla="*/ 905524 h 6653814"/>
              <a:gd name="connsiteX148" fmla="*/ 8063877 w 11342695"/>
              <a:gd name="connsiteY148" fmla="*/ 888878 h 6653814"/>
              <a:gd name="connsiteX149" fmla="*/ 8281381 w 11342695"/>
              <a:gd name="connsiteY149" fmla="*/ 1106382 h 6653814"/>
              <a:gd name="connsiteX150" fmla="*/ 8281380 w 11342695"/>
              <a:gd name="connsiteY150" fmla="*/ 5391519 h 6653814"/>
              <a:gd name="connsiteX151" fmla="*/ 8063876 w 11342695"/>
              <a:gd name="connsiteY151" fmla="*/ 5609023 h 6653814"/>
              <a:gd name="connsiteX152" fmla="*/ 8063877 w 11342695"/>
              <a:gd name="connsiteY152" fmla="*/ 5609022 h 6653814"/>
              <a:gd name="connsiteX153" fmla="*/ 7846373 w 11342695"/>
              <a:gd name="connsiteY153" fmla="*/ 5391518 h 6653814"/>
              <a:gd name="connsiteX154" fmla="*/ 7846373 w 11342695"/>
              <a:gd name="connsiteY154" fmla="*/ 1106382 h 6653814"/>
              <a:gd name="connsiteX155" fmla="*/ 8063877 w 11342695"/>
              <a:gd name="connsiteY155" fmla="*/ 888878 h 6653814"/>
              <a:gd name="connsiteX156" fmla="*/ 9308598 w 11342695"/>
              <a:gd name="connsiteY156" fmla="*/ 839772 h 6653814"/>
              <a:gd name="connsiteX157" fmla="*/ 9533869 w 11342695"/>
              <a:gd name="connsiteY157" fmla="*/ 1065043 h 6653814"/>
              <a:gd name="connsiteX158" fmla="*/ 9311669 w 11342695"/>
              <a:gd name="connsiteY158" fmla="*/ 1287243 h 6653814"/>
              <a:gd name="connsiteX159" fmla="*/ 9344666 w 11342695"/>
              <a:gd name="connsiteY159" fmla="*/ 1290569 h 6653814"/>
              <a:gd name="connsiteX160" fmla="*/ 9518335 w 11342695"/>
              <a:gd name="connsiteY160" fmla="*/ 1503655 h 6653814"/>
              <a:gd name="connsiteX161" fmla="*/ 9518334 w 11342695"/>
              <a:gd name="connsiteY161" fmla="*/ 5185665 h 6653814"/>
              <a:gd name="connsiteX162" fmla="*/ 9300830 w 11342695"/>
              <a:gd name="connsiteY162" fmla="*/ 5403169 h 6653814"/>
              <a:gd name="connsiteX163" fmla="*/ 9300831 w 11342695"/>
              <a:gd name="connsiteY163" fmla="*/ 5403168 h 6653814"/>
              <a:gd name="connsiteX164" fmla="*/ 9083327 w 11342695"/>
              <a:gd name="connsiteY164" fmla="*/ 5185664 h 6653814"/>
              <a:gd name="connsiteX165" fmla="*/ 9083327 w 11342695"/>
              <a:gd name="connsiteY165" fmla="*/ 1503655 h 6653814"/>
              <a:gd name="connsiteX166" fmla="*/ 9300831 w 11342695"/>
              <a:gd name="connsiteY166" fmla="*/ 1286150 h 6653814"/>
              <a:gd name="connsiteX167" fmla="*/ 9304838 w 11342695"/>
              <a:gd name="connsiteY167" fmla="*/ 1286554 h 6653814"/>
              <a:gd name="connsiteX168" fmla="*/ 9083327 w 11342695"/>
              <a:gd name="connsiteY168" fmla="*/ 1065043 h 6653814"/>
              <a:gd name="connsiteX169" fmla="*/ 6216213 w 11342695"/>
              <a:gd name="connsiteY169" fmla="*/ 808979 h 6653814"/>
              <a:gd name="connsiteX170" fmla="*/ 6441484 w 11342695"/>
              <a:gd name="connsiteY170" fmla="*/ 1034250 h 6653814"/>
              <a:gd name="connsiteX171" fmla="*/ 6235915 w 11342695"/>
              <a:gd name="connsiteY171" fmla="*/ 1239820 h 6653814"/>
              <a:gd name="connsiteX172" fmla="*/ 6252281 w 11342695"/>
              <a:gd name="connsiteY172" fmla="*/ 1241470 h 6653814"/>
              <a:gd name="connsiteX173" fmla="*/ 6425950 w 11342695"/>
              <a:gd name="connsiteY173" fmla="*/ 1454555 h 6653814"/>
              <a:gd name="connsiteX174" fmla="*/ 6425949 w 11342695"/>
              <a:gd name="connsiteY174" fmla="*/ 5172075 h 6653814"/>
              <a:gd name="connsiteX175" fmla="*/ 6208445 w 11342695"/>
              <a:gd name="connsiteY175" fmla="*/ 5389579 h 6653814"/>
              <a:gd name="connsiteX176" fmla="*/ 6208446 w 11342695"/>
              <a:gd name="connsiteY176" fmla="*/ 5389578 h 6653814"/>
              <a:gd name="connsiteX177" fmla="*/ 5990942 w 11342695"/>
              <a:gd name="connsiteY177" fmla="*/ 5172074 h 6653814"/>
              <a:gd name="connsiteX178" fmla="*/ 5990942 w 11342695"/>
              <a:gd name="connsiteY178" fmla="*/ 1454555 h 6653814"/>
              <a:gd name="connsiteX179" fmla="*/ 6164612 w 11342695"/>
              <a:gd name="connsiteY179" fmla="*/ 1241470 h 6653814"/>
              <a:gd name="connsiteX180" fmla="*/ 6195089 w 11342695"/>
              <a:gd name="connsiteY180" fmla="*/ 1238397 h 6653814"/>
              <a:gd name="connsiteX181" fmla="*/ 5990942 w 11342695"/>
              <a:gd name="connsiteY181" fmla="*/ 1034250 h 6653814"/>
              <a:gd name="connsiteX182" fmla="*/ 4979259 w 11342695"/>
              <a:gd name="connsiteY182" fmla="*/ 777907 h 6653814"/>
              <a:gd name="connsiteX183" fmla="*/ 5204530 w 11342695"/>
              <a:gd name="connsiteY183" fmla="*/ 1003178 h 6653814"/>
              <a:gd name="connsiteX184" fmla="*/ 4979259 w 11342695"/>
              <a:gd name="connsiteY184" fmla="*/ 1228449 h 6653814"/>
              <a:gd name="connsiteX185" fmla="*/ 4753988 w 11342695"/>
              <a:gd name="connsiteY185" fmla="*/ 1003178 h 6653814"/>
              <a:gd name="connsiteX186" fmla="*/ 7453167 w 11342695"/>
              <a:gd name="connsiteY186" fmla="*/ 766536 h 6653814"/>
              <a:gd name="connsiteX187" fmla="*/ 7678438 w 11342695"/>
              <a:gd name="connsiteY187" fmla="*/ 991807 h 6653814"/>
              <a:gd name="connsiteX188" fmla="*/ 7480181 w 11342695"/>
              <a:gd name="connsiteY188" fmla="*/ 1190064 h 6653814"/>
              <a:gd name="connsiteX189" fmla="*/ 7489235 w 11342695"/>
              <a:gd name="connsiteY189" fmla="*/ 1190977 h 6653814"/>
              <a:gd name="connsiteX190" fmla="*/ 7662904 w 11342695"/>
              <a:gd name="connsiteY190" fmla="*/ 1404062 h 6653814"/>
              <a:gd name="connsiteX191" fmla="*/ 7662903 w 11342695"/>
              <a:gd name="connsiteY191" fmla="*/ 5280552 h 6653814"/>
              <a:gd name="connsiteX192" fmla="*/ 7445399 w 11342695"/>
              <a:gd name="connsiteY192" fmla="*/ 5498056 h 6653814"/>
              <a:gd name="connsiteX193" fmla="*/ 7445400 w 11342695"/>
              <a:gd name="connsiteY193" fmla="*/ 5498055 h 6653814"/>
              <a:gd name="connsiteX194" fmla="*/ 7227896 w 11342695"/>
              <a:gd name="connsiteY194" fmla="*/ 5280551 h 6653814"/>
              <a:gd name="connsiteX195" fmla="*/ 7227896 w 11342695"/>
              <a:gd name="connsiteY195" fmla="*/ 1404062 h 6653814"/>
              <a:gd name="connsiteX196" fmla="*/ 7401566 w 11342695"/>
              <a:gd name="connsiteY196" fmla="*/ 1190977 h 6653814"/>
              <a:gd name="connsiteX197" fmla="*/ 7424731 w 11342695"/>
              <a:gd name="connsiteY197" fmla="*/ 1188642 h 6653814"/>
              <a:gd name="connsiteX198" fmla="*/ 7227896 w 11342695"/>
              <a:gd name="connsiteY198" fmla="*/ 991807 h 6653814"/>
              <a:gd name="connsiteX199" fmla="*/ 4386674 w 11342695"/>
              <a:gd name="connsiteY199" fmla="*/ 705777 h 6653814"/>
              <a:gd name="connsiteX200" fmla="*/ 4611944 w 11342695"/>
              <a:gd name="connsiteY200" fmla="*/ 931048 h 6653814"/>
              <a:gd name="connsiteX201" fmla="*/ 4386674 w 11342695"/>
              <a:gd name="connsiteY201" fmla="*/ 1156320 h 6653814"/>
              <a:gd name="connsiteX202" fmla="*/ 4161402 w 11342695"/>
              <a:gd name="connsiteY202" fmla="*/ 931048 h 6653814"/>
              <a:gd name="connsiteX203" fmla="*/ 1983048 w 11342695"/>
              <a:gd name="connsiteY203" fmla="*/ 680254 h 6653814"/>
              <a:gd name="connsiteX204" fmla="*/ 2208319 w 11342695"/>
              <a:gd name="connsiteY204" fmla="*/ 905525 h 6653814"/>
              <a:gd name="connsiteX205" fmla="*/ 1983048 w 11342695"/>
              <a:gd name="connsiteY205" fmla="*/ 1130797 h 6653814"/>
              <a:gd name="connsiteX206" fmla="*/ 1757777 w 11342695"/>
              <a:gd name="connsiteY206" fmla="*/ 905525 h 6653814"/>
              <a:gd name="connsiteX207" fmla="*/ 8690121 w 11342695"/>
              <a:gd name="connsiteY207" fmla="*/ 631985 h 6653814"/>
              <a:gd name="connsiteX208" fmla="*/ 8915392 w 11342695"/>
              <a:gd name="connsiteY208" fmla="*/ 857256 h 6653814"/>
              <a:gd name="connsiteX209" fmla="*/ 8690121 w 11342695"/>
              <a:gd name="connsiteY209" fmla="*/ 1082528 h 6653814"/>
              <a:gd name="connsiteX210" fmla="*/ 8464850 w 11342695"/>
              <a:gd name="connsiteY210" fmla="*/ 857256 h 6653814"/>
              <a:gd name="connsiteX211" fmla="*/ 1389356 w 11342695"/>
              <a:gd name="connsiteY211" fmla="*/ 611454 h 6653814"/>
              <a:gd name="connsiteX212" fmla="*/ 1606858 w 11342695"/>
              <a:gd name="connsiteY212" fmla="*/ 828957 h 6653814"/>
              <a:gd name="connsiteX213" fmla="*/ 1606857 w 11342695"/>
              <a:gd name="connsiteY213" fmla="*/ 5824861 h 6653814"/>
              <a:gd name="connsiteX214" fmla="*/ 1389354 w 11342695"/>
              <a:gd name="connsiteY214" fmla="*/ 6042365 h 6653814"/>
              <a:gd name="connsiteX215" fmla="*/ 1389356 w 11342695"/>
              <a:gd name="connsiteY215" fmla="*/ 6042364 h 6653814"/>
              <a:gd name="connsiteX216" fmla="*/ 1171852 w 11342695"/>
              <a:gd name="connsiteY216" fmla="*/ 5824860 h 6653814"/>
              <a:gd name="connsiteX217" fmla="*/ 1171852 w 11342695"/>
              <a:gd name="connsiteY217" fmla="*/ 828957 h 6653814"/>
              <a:gd name="connsiteX218" fmla="*/ 1389356 w 11342695"/>
              <a:gd name="connsiteY218" fmla="*/ 611454 h 6653814"/>
              <a:gd name="connsiteX219" fmla="*/ 5597736 w 11342695"/>
              <a:gd name="connsiteY219" fmla="*/ 511024 h 6653814"/>
              <a:gd name="connsiteX220" fmla="*/ 5823007 w 11342695"/>
              <a:gd name="connsiteY220" fmla="*/ 736295 h 6653814"/>
              <a:gd name="connsiteX221" fmla="*/ 5604586 w 11342695"/>
              <a:gd name="connsiteY221" fmla="*/ 954716 h 6653814"/>
              <a:gd name="connsiteX222" fmla="*/ 5633804 w 11342695"/>
              <a:gd name="connsiteY222" fmla="*/ 957662 h 6653814"/>
              <a:gd name="connsiteX223" fmla="*/ 5807473 w 11342695"/>
              <a:gd name="connsiteY223" fmla="*/ 1170747 h 6653814"/>
              <a:gd name="connsiteX224" fmla="*/ 5807472 w 11342695"/>
              <a:gd name="connsiteY224" fmla="*/ 5455883 h 6653814"/>
              <a:gd name="connsiteX225" fmla="*/ 5589968 w 11342695"/>
              <a:gd name="connsiteY225" fmla="*/ 5673387 h 6653814"/>
              <a:gd name="connsiteX226" fmla="*/ 5589969 w 11342695"/>
              <a:gd name="connsiteY226" fmla="*/ 5673386 h 6653814"/>
              <a:gd name="connsiteX227" fmla="*/ 5372465 w 11342695"/>
              <a:gd name="connsiteY227" fmla="*/ 5455882 h 6653814"/>
              <a:gd name="connsiteX228" fmla="*/ 5372465 w 11342695"/>
              <a:gd name="connsiteY228" fmla="*/ 1170747 h 6653814"/>
              <a:gd name="connsiteX229" fmla="*/ 5546135 w 11342695"/>
              <a:gd name="connsiteY229" fmla="*/ 957662 h 6653814"/>
              <a:gd name="connsiteX230" fmla="*/ 5589464 w 11342695"/>
              <a:gd name="connsiteY230" fmla="*/ 953294 h 6653814"/>
              <a:gd name="connsiteX231" fmla="*/ 5372465 w 11342695"/>
              <a:gd name="connsiteY231" fmla="*/ 736295 h 6653814"/>
              <a:gd name="connsiteX232" fmla="*/ 811197 w 11342695"/>
              <a:gd name="connsiteY232" fmla="*/ 502703 h 6653814"/>
              <a:gd name="connsiteX233" fmla="*/ 1036468 w 11342695"/>
              <a:gd name="connsiteY233" fmla="*/ 727974 h 6653814"/>
              <a:gd name="connsiteX234" fmla="*/ 811197 w 11342695"/>
              <a:gd name="connsiteY234" fmla="*/ 953245 h 6653814"/>
              <a:gd name="connsiteX235" fmla="*/ 585926 w 11342695"/>
              <a:gd name="connsiteY235" fmla="*/ 727974 h 6653814"/>
              <a:gd name="connsiteX236" fmla="*/ 217504 w 11342695"/>
              <a:gd name="connsiteY236" fmla="*/ 450547 h 6653814"/>
              <a:gd name="connsiteX237" fmla="*/ 435008 w 11342695"/>
              <a:gd name="connsiteY237" fmla="*/ 668051 h 6653814"/>
              <a:gd name="connsiteX238" fmla="*/ 435007 w 11342695"/>
              <a:gd name="connsiteY238" fmla="*/ 5985769 h 6653814"/>
              <a:gd name="connsiteX239" fmla="*/ 217503 w 11342695"/>
              <a:gd name="connsiteY239" fmla="*/ 6203273 h 6653814"/>
              <a:gd name="connsiteX240" fmla="*/ 217504 w 11342695"/>
              <a:gd name="connsiteY240" fmla="*/ 6203272 h 6653814"/>
              <a:gd name="connsiteX241" fmla="*/ 0 w 11342695"/>
              <a:gd name="connsiteY241" fmla="*/ 5985768 h 6653814"/>
              <a:gd name="connsiteX242" fmla="*/ 0 w 11342695"/>
              <a:gd name="connsiteY242" fmla="*/ 668051 h 6653814"/>
              <a:gd name="connsiteX243" fmla="*/ 217504 w 11342695"/>
              <a:gd name="connsiteY243" fmla="*/ 450547 h 6653814"/>
              <a:gd name="connsiteX244" fmla="*/ 11109657 w 11342695"/>
              <a:gd name="connsiteY244" fmla="*/ 450542 h 6653814"/>
              <a:gd name="connsiteX245" fmla="*/ 11327161 w 11342695"/>
              <a:gd name="connsiteY245" fmla="*/ 668046 h 6653814"/>
              <a:gd name="connsiteX246" fmla="*/ 11327160 w 11342695"/>
              <a:gd name="connsiteY246" fmla="*/ 5985769 h 6653814"/>
              <a:gd name="connsiteX247" fmla="*/ 11109656 w 11342695"/>
              <a:gd name="connsiteY247" fmla="*/ 6203273 h 6653814"/>
              <a:gd name="connsiteX248" fmla="*/ 11109657 w 11342695"/>
              <a:gd name="connsiteY248" fmla="*/ 6203272 h 6653814"/>
              <a:gd name="connsiteX249" fmla="*/ 10892153 w 11342695"/>
              <a:gd name="connsiteY249" fmla="*/ 5985768 h 6653814"/>
              <a:gd name="connsiteX250" fmla="*/ 10892153 w 11342695"/>
              <a:gd name="connsiteY250" fmla="*/ 668046 h 6653814"/>
              <a:gd name="connsiteX251" fmla="*/ 11109657 w 11342695"/>
              <a:gd name="connsiteY251" fmla="*/ 450542 h 6653814"/>
              <a:gd name="connsiteX252" fmla="*/ 3778552 w 11342695"/>
              <a:gd name="connsiteY252" fmla="*/ 438337 h 6653814"/>
              <a:gd name="connsiteX253" fmla="*/ 4003824 w 11342695"/>
              <a:gd name="connsiteY253" fmla="*/ 663608 h 6653814"/>
              <a:gd name="connsiteX254" fmla="*/ 3778552 w 11342695"/>
              <a:gd name="connsiteY254" fmla="*/ 888879 h 6653814"/>
              <a:gd name="connsiteX255" fmla="*/ 3553285 w 11342695"/>
              <a:gd name="connsiteY255" fmla="*/ 663608 h 6653814"/>
              <a:gd name="connsiteX256" fmla="*/ 8071644 w 11342695"/>
              <a:gd name="connsiteY256" fmla="*/ 432232 h 6653814"/>
              <a:gd name="connsiteX257" fmla="*/ 8296915 w 11342695"/>
              <a:gd name="connsiteY257" fmla="*/ 657503 h 6653814"/>
              <a:gd name="connsiteX258" fmla="*/ 8071644 w 11342695"/>
              <a:gd name="connsiteY258" fmla="*/ 882773 h 6653814"/>
              <a:gd name="connsiteX259" fmla="*/ 7846373 w 11342695"/>
              <a:gd name="connsiteY259" fmla="*/ 657503 h 6653814"/>
              <a:gd name="connsiteX260" fmla="*/ 9927075 w 11342695"/>
              <a:gd name="connsiteY260" fmla="*/ 406714 h 6653814"/>
              <a:gd name="connsiteX261" fmla="*/ 10152346 w 11342695"/>
              <a:gd name="connsiteY261" fmla="*/ 631985 h 6653814"/>
              <a:gd name="connsiteX262" fmla="*/ 9940481 w 11342695"/>
              <a:gd name="connsiteY262" fmla="*/ 843849 h 6653814"/>
              <a:gd name="connsiteX263" fmla="*/ 9963143 w 11342695"/>
              <a:gd name="connsiteY263" fmla="*/ 846134 h 6653814"/>
              <a:gd name="connsiteX264" fmla="*/ 10136812 w 11342695"/>
              <a:gd name="connsiteY264" fmla="*/ 1059219 h 6653814"/>
              <a:gd name="connsiteX265" fmla="*/ 10136811 w 11342695"/>
              <a:gd name="connsiteY265" fmla="*/ 5594596 h 6653814"/>
              <a:gd name="connsiteX266" fmla="*/ 9919307 w 11342695"/>
              <a:gd name="connsiteY266" fmla="*/ 5812100 h 6653814"/>
              <a:gd name="connsiteX267" fmla="*/ 9919308 w 11342695"/>
              <a:gd name="connsiteY267" fmla="*/ 5812099 h 6653814"/>
              <a:gd name="connsiteX268" fmla="*/ 9701804 w 11342695"/>
              <a:gd name="connsiteY268" fmla="*/ 5594595 h 6653814"/>
              <a:gd name="connsiteX269" fmla="*/ 9701804 w 11342695"/>
              <a:gd name="connsiteY269" fmla="*/ 1059219 h 6653814"/>
              <a:gd name="connsiteX270" fmla="*/ 9875473 w 11342695"/>
              <a:gd name="connsiteY270" fmla="*/ 846134 h 6653814"/>
              <a:gd name="connsiteX271" fmla="*/ 9912246 w 11342695"/>
              <a:gd name="connsiteY271" fmla="*/ 842427 h 6653814"/>
              <a:gd name="connsiteX272" fmla="*/ 9701804 w 11342695"/>
              <a:gd name="connsiteY272" fmla="*/ 631985 h 6653814"/>
              <a:gd name="connsiteX273" fmla="*/ 3154900 w 11342695"/>
              <a:gd name="connsiteY273" fmla="*/ 358439 h 6653814"/>
              <a:gd name="connsiteX274" fmla="*/ 3380171 w 11342695"/>
              <a:gd name="connsiteY274" fmla="*/ 583710 h 6653814"/>
              <a:gd name="connsiteX275" fmla="*/ 3168828 w 11342695"/>
              <a:gd name="connsiteY275" fmla="*/ 795052 h 6653814"/>
              <a:gd name="connsiteX276" fmla="*/ 3231795 w 11342695"/>
              <a:gd name="connsiteY276" fmla="*/ 807764 h 6653814"/>
              <a:gd name="connsiteX277" fmla="*/ 3364637 w 11342695"/>
              <a:gd name="connsiteY277" fmla="*/ 1008176 h 6653814"/>
              <a:gd name="connsiteX278" fmla="*/ 3364635 w 11342695"/>
              <a:gd name="connsiteY278" fmla="*/ 5645642 h 6653814"/>
              <a:gd name="connsiteX279" fmla="*/ 3147132 w 11342695"/>
              <a:gd name="connsiteY279" fmla="*/ 5863146 h 6653814"/>
              <a:gd name="connsiteX280" fmla="*/ 3147133 w 11342695"/>
              <a:gd name="connsiteY280" fmla="*/ 5863145 h 6653814"/>
              <a:gd name="connsiteX281" fmla="*/ 2929629 w 11342695"/>
              <a:gd name="connsiteY281" fmla="*/ 5645641 h 6653814"/>
              <a:gd name="connsiteX282" fmla="*/ 2929629 w 11342695"/>
              <a:gd name="connsiteY282" fmla="*/ 1008176 h 6653814"/>
              <a:gd name="connsiteX283" fmla="*/ 3062471 w 11342695"/>
              <a:gd name="connsiteY283" fmla="*/ 807764 h 6653814"/>
              <a:gd name="connsiteX284" fmla="*/ 3138362 w 11342695"/>
              <a:gd name="connsiteY284" fmla="*/ 792443 h 6653814"/>
              <a:gd name="connsiteX285" fmla="*/ 2929629 w 11342695"/>
              <a:gd name="connsiteY285" fmla="*/ 583710 h 6653814"/>
              <a:gd name="connsiteX286" fmla="*/ 10530017 w 11342695"/>
              <a:gd name="connsiteY286" fmla="*/ 322649 h 6653814"/>
              <a:gd name="connsiteX287" fmla="*/ 10755288 w 11342695"/>
              <a:gd name="connsiteY287" fmla="*/ 547920 h 6653814"/>
              <a:gd name="connsiteX288" fmla="*/ 10535352 w 11342695"/>
              <a:gd name="connsiteY288" fmla="*/ 767855 h 6653814"/>
              <a:gd name="connsiteX289" fmla="*/ 10566085 w 11342695"/>
              <a:gd name="connsiteY289" fmla="*/ 770953 h 6653814"/>
              <a:gd name="connsiteX290" fmla="*/ 10739754 w 11342695"/>
              <a:gd name="connsiteY290" fmla="*/ 984039 h 6653814"/>
              <a:gd name="connsiteX291" fmla="*/ 10739753 w 11342695"/>
              <a:gd name="connsiteY291" fmla="*/ 5669777 h 6653814"/>
              <a:gd name="connsiteX292" fmla="*/ 10522249 w 11342695"/>
              <a:gd name="connsiteY292" fmla="*/ 5887281 h 6653814"/>
              <a:gd name="connsiteX293" fmla="*/ 10522250 w 11342695"/>
              <a:gd name="connsiteY293" fmla="*/ 5887280 h 6653814"/>
              <a:gd name="connsiteX294" fmla="*/ 10304746 w 11342695"/>
              <a:gd name="connsiteY294" fmla="*/ 5669776 h 6653814"/>
              <a:gd name="connsiteX295" fmla="*/ 10304746 w 11342695"/>
              <a:gd name="connsiteY295" fmla="*/ 984039 h 6653814"/>
              <a:gd name="connsiteX296" fmla="*/ 10522250 w 11342695"/>
              <a:gd name="connsiteY296" fmla="*/ 766535 h 6653814"/>
              <a:gd name="connsiteX297" fmla="*/ 10523486 w 11342695"/>
              <a:gd name="connsiteY297" fmla="*/ 766659 h 6653814"/>
              <a:gd name="connsiteX298" fmla="*/ 10304746 w 11342695"/>
              <a:gd name="connsiteY298" fmla="*/ 547920 h 6653814"/>
              <a:gd name="connsiteX299" fmla="*/ 1397123 w 11342695"/>
              <a:gd name="connsiteY299" fmla="*/ 160912 h 6653814"/>
              <a:gd name="connsiteX300" fmla="*/ 1622393 w 11342695"/>
              <a:gd name="connsiteY300" fmla="*/ 386183 h 6653814"/>
              <a:gd name="connsiteX301" fmla="*/ 1397123 w 11342695"/>
              <a:gd name="connsiteY301" fmla="*/ 611453 h 6653814"/>
              <a:gd name="connsiteX302" fmla="*/ 1171852 w 11342695"/>
              <a:gd name="connsiteY302" fmla="*/ 386183 h 6653814"/>
              <a:gd name="connsiteX303" fmla="*/ 225271 w 11342695"/>
              <a:gd name="connsiteY303" fmla="*/ 5 h 6653814"/>
              <a:gd name="connsiteX304" fmla="*/ 450542 w 11342695"/>
              <a:gd name="connsiteY304" fmla="*/ 225276 h 6653814"/>
              <a:gd name="connsiteX305" fmla="*/ 225271 w 11342695"/>
              <a:gd name="connsiteY305" fmla="*/ 450547 h 6653814"/>
              <a:gd name="connsiteX306" fmla="*/ 0 w 11342695"/>
              <a:gd name="connsiteY306" fmla="*/ 225276 h 6653814"/>
              <a:gd name="connsiteX307" fmla="*/ 11117424 w 11342695"/>
              <a:gd name="connsiteY307" fmla="*/ 0 h 6653814"/>
              <a:gd name="connsiteX308" fmla="*/ 11342695 w 11342695"/>
              <a:gd name="connsiteY308" fmla="*/ 225271 h 6653814"/>
              <a:gd name="connsiteX309" fmla="*/ 11117424 w 11342695"/>
              <a:gd name="connsiteY309" fmla="*/ 450542 h 6653814"/>
              <a:gd name="connsiteX310" fmla="*/ 10892153 w 11342695"/>
              <a:gd name="connsiteY310" fmla="*/ 225271 h 665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</a:cxnLst>
            <a:rect l="l" t="t" r="r" b="b"/>
            <a:pathLst>
              <a:path w="11342695" h="6653814">
                <a:moveTo>
                  <a:pt x="11117424" y="6203272"/>
                </a:moveTo>
                <a:lnTo>
                  <a:pt x="11342695" y="6428543"/>
                </a:lnTo>
                <a:lnTo>
                  <a:pt x="11117424" y="6653814"/>
                </a:lnTo>
                <a:lnTo>
                  <a:pt x="10892153" y="6428543"/>
                </a:lnTo>
                <a:close/>
                <a:moveTo>
                  <a:pt x="225271" y="6203272"/>
                </a:moveTo>
                <a:lnTo>
                  <a:pt x="450542" y="6428543"/>
                </a:lnTo>
                <a:lnTo>
                  <a:pt x="225271" y="6653814"/>
                </a:lnTo>
                <a:lnTo>
                  <a:pt x="0" y="6428543"/>
                </a:lnTo>
                <a:close/>
                <a:moveTo>
                  <a:pt x="1397123" y="6042364"/>
                </a:moveTo>
                <a:lnTo>
                  <a:pt x="1622393" y="6267635"/>
                </a:lnTo>
                <a:lnTo>
                  <a:pt x="1397123" y="6492906"/>
                </a:lnTo>
                <a:lnTo>
                  <a:pt x="1171852" y="6267635"/>
                </a:lnTo>
                <a:close/>
                <a:moveTo>
                  <a:pt x="10530017" y="5898657"/>
                </a:moveTo>
                <a:lnTo>
                  <a:pt x="10755288" y="6123928"/>
                </a:lnTo>
                <a:lnTo>
                  <a:pt x="10530017" y="6349199"/>
                </a:lnTo>
                <a:lnTo>
                  <a:pt x="10304746" y="6123928"/>
                </a:lnTo>
                <a:close/>
                <a:moveTo>
                  <a:pt x="3154900" y="5871469"/>
                </a:moveTo>
                <a:lnTo>
                  <a:pt x="3380171" y="6096740"/>
                </a:lnTo>
                <a:lnTo>
                  <a:pt x="3154900" y="6322011"/>
                </a:lnTo>
                <a:lnTo>
                  <a:pt x="2929629" y="6096740"/>
                </a:lnTo>
                <a:close/>
                <a:moveTo>
                  <a:pt x="9927075" y="5817647"/>
                </a:moveTo>
                <a:lnTo>
                  <a:pt x="10152346" y="6042918"/>
                </a:lnTo>
                <a:lnTo>
                  <a:pt x="9927075" y="6268189"/>
                </a:lnTo>
                <a:lnTo>
                  <a:pt x="9701804" y="6042918"/>
                </a:lnTo>
                <a:close/>
                <a:moveTo>
                  <a:pt x="3778552" y="5752730"/>
                </a:moveTo>
                <a:lnTo>
                  <a:pt x="4003824" y="5978001"/>
                </a:lnTo>
                <a:lnTo>
                  <a:pt x="3778552" y="6203272"/>
                </a:lnTo>
                <a:lnTo>
                  <a:pt x="3553285" y="5978001"/>
                </a:lnTo>
                <a:close/>
                <a:moveTo>
                  <a:pt x="811197" y="5700574"/>
                </a:moveTo>
                <a:lnTo>
                  <a:pt x="1036468" y="5925845"/>
                </a:lnTo>
                <a:lnTo>
                  <a:pt x="811197" y="6151116"/>
                </a:lnTo>
                <a:lnTo>
                  <a:pt x="585926" y="5925845"/>
                </a:lnTo>
                <a:close/>
                <a:moveTo>
                  <a:pt x="5597736" y="5673386"/>
                </a:moveTo>
                <a:lnTo>
                  <a:pt x="5823007" y="5898657"/>
                </a:lnTo>
                <a:lnTo>
                  <a:pt x="5597736" y="6123928"/>
                </a:lnTo>
                <a:lnTo>
                  <a:pt x="5372465" y="5898657"/>
                </a:lnTo>
                <a:close/>
                <a:moveTo>
                  <a:pt x="8071644" y="5621230"/>
                </a:moveTo>
                <a:lnTo>
                  <a:pt x="8296915" y="5846501"/>
                </a:lnTo>
                <a:lnTo>
                  <a:pt x="8071644" y="6071772"/>
                </a:lnTo>
                <a:lnTo>
                  <a:pt x="7846373" y="5846501"/>
                </a:lnTo>
                <a:close/>
                <a:moveTo>
                  <a:pt x="8690121" y="5571288"/>
                </a:moveTo>
                <a:lnTo>
                  <a:pt x="8915392" y="5796559"/>
                </a:lnTo>
                <a:lnTo>
                  <a:pt x="8690121" y="6021830"/>
                </a:lnTo>
                <a:lnTo>
                  <a:pt x="8464850" y="5796559"/>
                </a:lnTo>
                <a:close/>
                <a:moveTo>
                  <a:pt x="4386674" y="5538555"/>
                </a:moveTo>
                <a:lnTo>
                  <a:pt x="4611944" y="5763826"/>
                </a:lnTo>
                <a:lnTo>
                  <a:pt x="4386674" y="5989097"/>
                </a:lnTo>
                <a:lnTo>
                  <a:pt x="4161402" y="5763826"/>
                </a:lnTo>
                <a:close/>
                <a:moveTo>
                  <a:pt x="1983048" y="5523019"/>
                </a:moveTo>
                <a:lnTo>
                  <a:pt x="2208319" y="5748290"/>
                </a:lnTo>
                <a:lnTo>
                  <a:pt x="1983048" y="5973561"/>
                </a:lnTo>
                <a:lnTo>
                  <a:pt x="1757777" y="5748290"/>
                </a:lnTo>
                <a:close/>
                <a:moveTo>
                  <a:pt x="7453167" y="5503604"/>
                </a:moveTo>
                <a:lnTo>
                  <a:pt x="7678438" y="5728875"/>
                </a:lnTo>
                <a:lnTo>
                  <a:pt x="7453167" y="5954146"/>
                </a:lnTo>
                <a:lnTo>
                  <a:pt x="7227896" y="5728875"/>
                </a:lnTo>
                <a:close/>
                <a:moveTo>
                  <a:pt x="4979259" y="5475303"/>
                </a:moveTo>
                <a:lnTo>
                  <a:pt x="5204530" y="5700574"/>
                </a:lnTo>
                <a:lnTo>
                  <a:pt x="4979259" y="5925845"/>
                </a:lnTo>
                <a:lnTo>
                  <a:pt x="4753988" y="5700574"/>
                </a:lnTo>
                <a:close/>
                <a:moveTo>
                  <a:pt x="9308598" y="5420927"/>
                </a:moveTo>
                <a:lnTo>
                  <a:pt x="9533869" y="5646198"/>
                </a:lnTo>
                <a:lnTo>
                  <a:pt x="9308598" y="5871469"/>
                </a:lnTo>
                <a:lnTo>
                  <a:pt x="9083327" y="5646198"/>
                </a:lnTo>
                <a:close/>
                <a:moveTo>
                  <a:pt x="6216213" y="5395959"/>
                </a:moveTo>
                <a:lnTo>
                  <a:pt x="6441484" y="5621230"/>
                </a:lnTo>
                <a:lnTo>
                  <a:pt x="6216213" y="5846501"/>
                </a:lnTo>
                <a:lnTo>
                  <a:pt x="5990942" y="5621230"/>
                </a:lnTo>
                <a:close/>
                <a:moveTo>
                  <a:pt x="2568973" y="5170688"/>
                </a:moveTo>
                <a:lnTo>
                  <a:pt x="2794245" y="5395959"/>
                </a:lnTo>
                <a:lnTo>
                  <a:pt x="2568973" y="5621230"/>
                </a:lnTo>
                <a:lnTo>
                  <a:pt x="2343702" y="5395959"/>
                </a:lnTo>
                <a:close/>
                <a:moveTo>
                  <a:pt x="6834690" y="5093007"/>
                </a:moveTo>
                <a:lnTo>
                  <a:pt x="7059961" y="5318278"/>
                </a:lnTo>
                <a:lnTo>
                  <a:pt x="6834690" y="5543549"/>
                </a:lnTo>
                <a:lnTo>
                  <a:pt x="6609419" y="5318278"/>
                </a:lnTo>
                <a:close/>
                <a:moveTo>
                  <a:pt x="6826923" y="1612962"/>
                </a:moveTo>
                <a:cubicBezTo>
                  <a:pt x="6947047" y="1612962"/>
                  <a:pt x="7044427" y="1710342"/>
                  <a:pt x="7044427" y="1830466"/>
                </a:cubicBezTo>
                <a:cubicBezTo>
                  <a:pt x="7044427" y="2839931"/>
                  <a:pt x="7044426" y="3849393"/>
                  <a:pt x="7044426" y="4858858"/>
                </a:cubicBezTo>
                <a:cubicBezTo>
                  <a:pt x="7044426" y="4978982"/>
                  <a:pt x="6947046" y="5076362"/>
                  <a:pt x="6826922" y="5076362"/>
                </a:cubicBezTo>
                <a:lnTo>
                  <a:pt x="6826923" y="5076361"/>
                </a:lnTo>
                <a:cubicBezTo>
                  <a:pt x="6706799" y="5076361"/>
                  <a:pt x="6609419" y="4978981"/>
                  <a:pt x="6609419" y="4858857"/>
                </a:cubicBezTo>
                <a:lnTo>
                  <a:pt x="6609419" y="1830466"/>
                </a:lnTo>
                <a:cubicBezTo>
                  <a:pt x="6609419" y="1710342"/>
                  <a:pt x="6706799" y="1612962"/>
                  <a:pt x="6826923" y="1612962"/>
                </a:cubicBezTo>
                <a:close/>
                <a:moveTo>
                  <a:pt x="2561206" y="1497557"/>
                </a:moveTo>
                <a:cubicBezTo>
                  <a:pt x="2681331" y="1497557"/>
                  <a:pt x="2778711" y="1594936"/>
                  <a:pt x="2778711" y="1715060"/>
                </a:cubicBezTo>
                <a:cubicBezTo>
                  <a:pt x="2778711" y="2789628"/>
                  <a:pt x="2778709" y="3864191"/>
                  <a:pt x="2778709" y="4938759"/>
                </a:cubicBezTo>
                <a:cubicBezTo>
                  <a:pt x="2778709" y="5058883"/>
                  <a:pt x="2681330" y="5156263"/>
                  <a:pt x="2561206" y="5156263"/>
                </a:cubicBezTo>
                <a:lnTo>
                  <a:pt x="2561206" y="5156262"/>
                </a:lnTo>
                <a:cubicBezTo>
                  <a:pt x="2441083" y="5156262"/>
                  <a:pt x="2343702" y="5058882"/>
                  <a:pt x="2343702" y="4938758"/>
                </a:cubicBezTo>
                <a:lnTo>
                  <a:pt x="2343702" y="1715060"/>
                </a:lnTo>
                <a:cubicBezTo>
                  <a:pt x="2343702" y="1594936"/>
                  <a:pt x="2441083" y="1497557"/>
                  <a:pt x="2561206" y="1497557"/>
                </a:cubicBezTo>
                <a:close/>
                <a:moveTo>
                  <a:pt x="4971492" y="1228449"/>
                </a:moveTo>
                <a:cubicBezTo>
                  <a:pt x="5091616" y="1228449"/>
                  <a:pt x="5188996" y="1325830"/>
                  <a:pt x="5188996" y="1445954"/>
                </a:cubicBezTo>
                <a:cubicBezTo>
                  <a:pt x="5188996" y="2711761"/>
                  <a:pt x="5188996" y="3977565"/>
                  <a:pt x="5188996" y="5243372"/>
                </a:cubicBezTo>
                <a:cubicBezTo>
                  <a:pt x="5188996" y="5363496"/>
                  <a:pt x="5091615" y="5460876"/>
                  <a:pt x="4971491" y="5460876"/>
                </a:cubicBezTo>
                <a:lnTo>
                  <a:pt x="4971492" y="5460875"/>
                </a:lnTo>
                <a:cubicBezTo>
                  <a:pt x="4851368" y="5460875"/>
                  <a:pt x="4753988" y="5363495"/>
                  <a:pt x="4753988" y="5243371"/>
                </a:cubicBezTo>
                <a:lnTo>
                  <a:pt x="4753988" y="1445954"/>
                </a:lnTo>
                <a:cubicBezTo>
                  <a:pt x="4753988" y="1325830"/>
                  <a:pt x="4851368" y="1228449"/>
                  <a:pt x="4971492" y="1228449"/>
                </a:cubicBezTo>
                <a:close/>
                <a:moveTo>
                  <a:pt x="4378906" y="1166307"/>
                </a:moveTo>
                <a:cubicBezTo>
                  <a:pt x="4499030" y="1166307"/>
                  <a:pt x="4596410" y="1263687"/>
                  <a:pt x="4596410" y="1383811"/>
                </a:cubicBezTo>
                <a:cubicBezTo>
                  <a:pt x="4596410" y="2691048"/>
                  <a:pt x="4596409" y="3998280"/>
                  <a:pt x="4596409" y="5305516"/>
                </a:cubicBezTo>
                <a:cubicBezTo>
                  <a:pt x="4596409" y="5425640"/>
                  <a:pt x="4499029" y="5523020"/>
                  <a:pt x="4378905" y="5523020"/>
                </a:cubicBezTo>
                <a:lnTo>
                  <a:pt x="4378906" y="5523019"/>
                </a:lnTo>
                <a:cubicBezTo>
                  <a:pt x="4258783" y="5523019"/>
                  <a:pt x="4161402" y="5425639"/>
                  <a:pt x="4161402" y="5305515"/>
                </a:cubicBezTo>
                <a:lnTo>
                  <a:pt x="4161402" y="1383811"/>
                </a:lnTo>
                <a:cubicBezTo>
                  <a:pt x="4161402" y="1263687"/>
                  <a:pt x="4258783" y="1166307"/>
                  <a:pt x="4378906" y="1166307"/>
                </a:cubicBezTo>
                <a:close/>
                <a:moveTo>
                  <a:pt x="6834690" y="1145219"/>
                </a:moveTo>
                <a:lnTo>
                  <a:pt x="7059961" y="1370491"/>
                </a:lnTo>
                <a:lnTo>
                  <a:pt x="6834690" y="1595762"/>
                </a:lnTo>
                <a:lnTo>
                  <a:pt x="6609419" y="1370491"/>
                </a:lnTo>
                <a:close/>
                <a:moveTo>
                  <a:pt x="1975280" y="1130797"/>
                </a:moveTo>
                <a:cubicBezTo>
                  <a:pt x="2095404" y="1130797"/>
                  <a:pt x="2192785" y="1228177"/>
                  <a:pt x="2192785" y="1348302"/>
                </a:cubicBezTo>
                <a:cubicBezTo>
                  <a:pt x="2192785" y="2667375"/>
                  <a:pt x="2192784" y="3986443"/>
                  <a:pt x="2192784" y="5305516"/>
                </a:cubicBezTo>
                <a:cubicBezTo>
                  <a:pt x="2192784" y="5425640"/>
                  <a:pt x="2095404" y="5523020"/>
                  <a:pt x="1975280" y="5523020"/>
                </a:cubicBezTo>
                <a:lnTo>
                  <a:pt x="1975280" y="5523019"/>
                </a:lnTo>
                <a:cubicBezTo>
                  <a:pt x="1855156" y="5523019"/>
                  <a:pt x="1757777" y="5425639"/>
                  <a:pt x="1757777" y="5305515"/>
                </a:cubicBezTo>
                <a:lnTo>
                  <a:pt x="1757777" y="1348302"/>
                </a:lnTo>
                <a:cubicBezTo>
                  <a:pt x="1757777" y="1228177"/>
                  <a:pt x="1855156" y="1130797"/>
                  <a:pt x="1975280" y="1130797"/>
                </a:cubicBezTo>
                <a:close/>
                <a:moveTo>
                  <a:pt x="8682354" y="1104161"/>
                </a:moveTo>
                <a:cubicBezTo>
                  <a:pt x="8802478" y="1104161"/>
                  <a:pt x="8899858" y="1201541"/>
                  <a:pt x="8899858" y="1321665"/>
                </a:cubicBezTo>
                <a:cubicBezTo>
                  <a:pt x="8899858" y="2649616"/>
                  <a:pt x="8899857" y="3977565"/>
                  <a:pt x="8899857" y="5305516"/>
                </a:cubicBezTo>
                <a:cubicBezTo>
                  <a:pt x="8899857" y="5425640"/>
                  <a:pt x="8802477" y="5523020"/>
                  <a:pt x="8682353" y="5523020"/>
                </a:cubicBezTo>
                <a:lnTo>
                  <a:pt x="8682354" y="5523019"/>
                </a:lnTo>
                <a:cubicBezTo>
                  <a:pt x="8562230" y="5523019"/>
                  <a:pt x="8464850" y="5425639"/>
                  <a:pt x="8464850" y="5305515"/>
                </a:cubicBezTo>
                <a:lnTo>
                  <a:pt x="8464850" y="1321665"/>
                </a:lnTo>
                <a:cubicBezTo>
                  <a:pt x="8464850" y="1201541"/>
                  <a:pt x="8562230" y="1104161"/>
                  <a:pt x="8682354" y="1104161"/>
                </a:cubicBezTo>
                <a:close/>
                <a:moveTo>
                  <a:pt x="2568973" y="1047013"/>
                </a:moveTo>
                <a:lnTo>
                  <a:pt x="2794245" y="1272285"/>
                </a:lnTo>
                <a:lnTo>
                  <a:pt x="2568973" y="1497557"/>
                </a:lnTo>
                <a:lnTo>
                  <a:pt x="2343702" y="1272285"/>
                </a:lnTo>
                <a:close/>
                <a:moveTo>
                  <a:pt x="803429" y="953245"/>
                </a:moveTo>
                <a:cubicBezTo>
                  <a:pt x="923554" y="953245"/>
                  <a:pt x="1020933" y="1050625"/>
                  <a:pt x="1020933" y="1170750"/>
                </a:cubicBezTo>
                <a:cubicBezTo>
                  <a:pt x="1020933" y="2608192"/>
                  <a:pt x="1020933" y="4045629"/>
                  <a:pt x="1020933" y="5483071"/>
                </a:cubicBezTo>
                <a:cubicBezTo>
                  <a:pt x="1020933" y="5603195"/>
                  <a:pt x="923553" y="5700575"/>
                  <a:pt x="803429" y="5700575"/>
                </a:cubicBezTo>
                <a:lnTo>
                  <a:pt x="803429" y="5700574"/>
                </a:lnTo>
                <a:cubicBezTo>
                  <a:pt x="683306" y="5700574"/>
                  <a:pt x="585926" y="5603194"/>
                  <a:pt x="585926" y="5483070"/>
                </a:cubicBezTo>
                <a:lnTo>
                  <a:pt x="585926" y="1170750"/>
                </a:lnTo>
                <a:cubicBezTo>
                  <a:pt x="585926" y="1050625"/>
                  <a:pt x="683306" y="953245"/>
                  <a:pt x="803429" y="953245"/>
                </a:cubicBezTo>
                <a:close/>
                <a:moveTo>
                  <a:pt x="3770785" y="905524"/>
                </a:moveTo>
                <a:cubicBezTo>
                  <a:pt x="3890909" y="905524"/>
                  <a:pt x="3988289" y="1002905"/>
                  <a:pt x="3988289" y="1123029"/>
                </a:cubicBezTo>
                <a:cubicBezTo>
                  <a:pt x="3988289" y="2588215"/>
                  <a:pt x="3988288" y="4053396"/>
                  <a:pt x="3988288" y="5518582"/>
                </a:cubicBezTo>
                <a:cubicBezTo>
                  <a:pt x="3988288" y="5638706"/>
                  <a:pt x="3890908" y="5736086"/>
                  <a:pt x="3770785" y="5736086"/>
                </a:cubicBezTo>
                <a:lnTo>
                  <a:pt x="3770785" y="5736085"/>
                </a:lnTo>
                <a:cubicBezTo>
                  <a:pt x="3650665" y="5736085"/>
                  <a:pt x="3553285" y="5638705"/>
                  <a:pt x="3553285" y="5518581"/>
                </a:cubicBezTo>
                <a:lnTo>
                  <a:pt x="3553285" y="1123029"/>
                </a:lnTo>
                <a:cubicBezTo>
                  <a:pt x="3553285" y="1002905"/>
                  <a:pt x="3650665" y="905524"/>
                  <a:pt x="3770785" y="905524"/>
                </a:cubicBezTo>
                <a:close/>
                <a:moveTo>
                  <a:pt x="8063877" y="888878"/>
                </a:moveTo>
                <a:cubicBezTo>
                  <a:pt x="8184001" y="888878"/>
                  <a:pt x="8281381" y="986258"/>
                  <a:pt x="8281381" y="1106382"/>
                </a:cubicBezTo>
                <a:cubicBezTo>
                  <a:pt x="8281381" y="2534762"/>
                  <a:pt x="8281380" y="3963139"/>
                  <a:pt x="8281380" y="5391519"/>
                </a:cubicBezTo>
                <a:cubicBezTo>
                  <a:pt x="8281380" y="5511643"/>
                  <a:pt x="8184000" y="5609023"/>
                  <a:pt x="8063876" y="5609023"/>
                </a:cubicBezTo>
                <a:lnTo>
                  <a:pt x="8063877" y="5609022"/>
                </a:lnTo>
                <a:cubicBezTo>
                  <a:pt x="7943753" y="5609022"/>
                  <a:pt x="7846373" y="5511642"/>
                  <a:pt x="7846373" y="5391518"/>
                </a:cubicBezTo>
                <a:lnTo>
                  <a:pt x="7846373" y="1106382"/>
                </a:lnTo>
                <a:cubicBezTo>
                  <a:pt x="7846373" y="986258"/>
                  <a:pt x="7943753" y="888878"/>
                  <a:pt x="8063877" y="888878"/>
                </a:cubicBezTo>
                <a:close/>
                <a:moveTo>
                  <a:pt x="9308598" y="839772"/>
                </a:moveTo>
                <a:lnTo>
                  <a:pt x="9533869" y="1065043"/>
                </a:lnTo>
                <a:lnTo>
                  <a:pt x="9311669" y="1287243"/>
                </a:lnTo>
                <a:lnTo>
                  <a:pt x="9344666" y="1290569"/>
                </a:lnTo>
                <a:cubicBezTo>
                  <a:pt x="9443778" y="1310851"/>
                  <a:pt x="9518335" y="1398546"/>
                  <a:pt x="9518335" y="1503655"/>
                </a:cubicBezTo>
                <a:cubicBezTo>
                  <a:pt x="9518335" y="2730991"/>
                  <a:pt x="9518334" y="3958328"/>
                  <a:pt x="9518334" y="5185665"/>
                </a:cubicBezTo>
                <a:cubicBezTo>
                  <a:pt x="9518334" y="5305789"/>
                  <a:pt x="9420954" y="5403169"/>
                  <a:pt x="9300830" y="5403169"/>
                </a:cubicBezTo>
                <a:lnTo>
                  <a:pt x="9300831" y="5403168"/>
                </a:lnTo>
                <a:cubicBezTo>
                  <a:pt x="9180707" y="5403168"/>
                  <a:pt x="9083327" y="5305788"/>
                  <a:pt x="9083327" y="5185664"/>
                </a:cubicBezTo>
                <a:lnTo>
                  <a:pt x="9083327" y="1503655"/>
                </a:lnTo>
                <a:cubicBezTo>
                  <a:pt x="9083327" y="1383530"/>
                  <a:pt x="9180707" y="1286150"/>
                  <a:pt x="9300831" y="1286150"/>
                </a:cubicBezTo>
                <a:lnTo>
                  <a:pt x="9304838" y="1286554"/>
                </a:lnTo>
                <a:lnTo>
                  <a:pt x="9083327" y="1065043"/>
                </a:lnTo>
                <a:close/>
                <a:moveTo>
                  <a:pt x="6216213" y="808979"/>
                </a:moveTo>
                <a:lnTo>
                  <a:pt x="6441484" y="1034250"/>
                </a:lnTo>
                <a:lnTo>
                  <a:pt x="6235915" y="1239820"/>
                </a:lnTo>
                <a:lnTo>
                  <a:pt x="6252281" y="1241470"/>
                </a:lnTo>
                <a:cubicBezTo>
                  <a:pt x="6351394" y="1261751"/>
                  <a:pt x="6425950" y="1349447"/>
                  <a:pt x="6425950" y="1454555"/>
                </a:cubicBezTo>
                <a:cubicBezTo>
                  <a:pt x="6425950" y="2693729"/>
                  <a:pt x="6425949" y="3932901"/>
                  <a:pt x="6425949" y="5172075"/>
                </a:cubicBezTo>
                <a:cubicBezTo>
                  <a:pt x="6425949" y="5292199"/>
                  <a:pt x="6328569" y="5389579"/>
                  <a:pt x="6208445" y="5389579"/>
                </a:cubicBezTo>
                <a:lnTo>
                  <a:pt x="6208446" y="5389578"/>
                </a:lnTo>
                <a:cubicBezTo>
                  <a:pt x="6088322" y="5389578"/>
                  <a:pt x="5990942" y="5292198"/>
                  <a:pt x="5990942" y="5172074"/>
                </a:cubicBezTo>
                <a:lnTo>
                  <a:pt x="5990942" y="1454555"/>
                </a:lnTo>
                <a:cubicBezTo>
                  <a:pt x="5990942" y="1349447"/>
                  <a:pt x="6065499" y="1261751"/>
                  <a:pt x="6164612" y="1241470"/>
                </a:cubicBezTo>
                <a:lnTo>
                  <a:pt x="6195089" y="1238397"/>
                </a:lnTo>
                <a:lnTo>
                  <a:pt x="5990942" y="1034250"/>
                </a:lnTo>
                <a:close/>
                <a:moveTo>
                  <a:pt x="4979259" y="777907"/>
                </a:moveTo>
                <a:lnTo>
                  <a:pt x="5204530" y="1003178"/>
                </a:lnTo>
                <a:lnTo>
                  <a:pt x="4979259" y="1228449"/>
                </a:lnTo>
                <a:lnTo>
                  <a:pt x="4753988" y="1003178"/>
                </a:lnTo>
                <a:close/>
                <a:moveTo>
                  <a:pt x="7453167" y="766536"/>
                </a:moveTo>
                <a:lnTo>
                  <a:pt x="7678438" y="991807"/>
                </a:lnTo>
                <a:lnTo>
                  <a:pt x="7480181" y="1190064"/>
                </a:lnTo>
                <a:lnTo>
                  <a:pt x="7489235" y="1190977"/>
                </a:lnTo>
                <a:cubicBezTo>
                  <a:pt x="7588348" y="1211259"/>
                  <a:pt x="7662904" y="1298954"/>
                  <a:pt x="7662904" y="1404062"/>
                </a:cubicBezTo>
                <a:cubicBezTo>
                  <a:pt x="7662904" y="2696227"/>
                  <a:pt x="7662903" y="3988388"/>
                  <a:pt x="7662903" y="5280552"/>
                </a:cubicBezTo>
                <a:cubicBezTo>
                  <a:pt x="7662903" y="5400676"/>
                  <a:pt x="7565523" y="5498056"/>
                  <a:pt x="7445399" y="5498056"/>
                </a:cubicBezTo>
                <a:lnTo>
                  <a:pt x="7445400" y="5498055"/>
                </a:lnTo>
                <a:cubicBezTo>
                  <a:pt x="7325276" y="5498055"/>
                  <a:pt x="7227896" y="5400675"/>
                  <a:pt x="7227896" y="5280551"/>
                </a:cubicBezTo>
                <a:lnTo>
                  <a:pt x="7227896" y="1404062"/>
                </a:lnTo>
                <a:cubicBezTo>
                  <a:pt x="7227896" y="1298954"/>
                  <a:pt x="7302453" y="1211259"/>
                  <a:pt x="7401566" y="1190977"/>
                </a:cubicBezTo>
                <a:lnTo>
                  <a:pt x="7424731" y="1188642"/>
                </a:lnTo>
                <a:lnTo>
                  <a:pt x="7227896" y="991807"/>
                </a:lnTo>
                <a:close/>
                <a:moveTo>
                  <a:pt x="4386674" y="705777"/>
                </a:moveTo>
                <a:lnTo>
                  <a:pt x="4611944" y="931048"/>
                </a:lnTo>
                <a:lnTo>
                  <a:pt x="4386674" y="1156320"/>
                </a:lnTo>
                <a:lnTo>
                  <a:pt x="4161402" y="931048"/>
                </a:lnTo>
                <a:close/>
                <a:moveTo>
                  <a:pt x="1983048" y="680254"/>
                </a:moveTo>
                <a:lnTo>
                  <a:pt x="2208319" y="905525"/>
                </a:lnTo>
                <a:lnTo>
                  <a:pt x="1983048" y="1130797"/>
                </a:lnTo>
                <a:lnTo>
                  <a:pt x="1757777" y="905525"/>
                </a:lnTo>
                <a:close/>
                <a:moveTo>
                  <a:pt x="8690121" y="631985"/>
                </a:moveTo>
                <a:lnTo>
                  <a:pt x="8915392" y="857256"/>
                </a:lnTo>
                <a:lnTo>
                  <a:pt x="8690121" y="1082528"/>
                </a:lnTo>
                <a:lnTo>
                  <a:pt x="8464850" y="857256"/>
                </a:lnTo>
                <a:close/>
                <a:moveTo>
                  <a:pt x="1389356" y="611454"/>
                </a:moveTo>
                <a:cubicBezTo>
                  <a:pt x="1509480" y="611454"/>
                  <a:pt x="1606858" y="708833"/>
                  <a:pt x="1606858" y="828957"/>
                </a:cubicBezTo>
                <a:cubicBezTo>
                  <a:pt x="1606858" y="2494260"/>
                  <a:pt x="1606857" y="4159558"/>
                  <a:pt x="1606857" y="5824861"/>
                </a:cubicBezTo>
                <a:cubicBezTo>
                  <a:pt x="1606857" y="5944985"/>
                  <a:pt x="1509479" y="6042365"/>
                  <a:pt x="1389354" y="6042365"/>
                </a:cubicBezTo>
                <a:lnTo>
                  <a:pt x="1389356" y="6042364"/>
                </a:lnTo>
                <a:cubicBezTo>
                  <a:pt x="1269232" y="6042364"/>
                  <a:pt x="1171852" y="5944984"/>
                  <a:pt x="1171852" y="5824860"/>
                </a:cubicBezTo>
                <a:lnTo>
                  <a:pt x="1171852" y="828957"/>
                </a:lnTo>
                <a:cubicBezTo>
                  <a:pt x="1171852" y="708833"/>
                  <a:pt x="1269232" y="611454"/>
                  <a:pt x="1389356" y="611454"/>
                </a:cubicBezTo>
                <a:close/>
                <a:moveTo>
                  <a:pt x="5597736" y="511024"/>
                </a:moveTo>
                <a:lnTo>
                  <a:pt x="5823007" y="736295"/>
                </a:lnTo>
                <a:lnTo>
                  <a:pt x="5604586" y="954716"/>
                </a:lnTo>
                <a:lnTo>
                  <a:pt x="5633804" y="957662"/>
                </a:lnTo>
                <a:cubicBezTo>
                  <a:pt x="5732917" y="977943"/>
                  <a:pt x="5807473" y="1065638"/>
                  <a:pt x="5807473" y="1170747"/>
                </a:cubicBezTo>
                <a:cubicBezTo>
                  <a:pt x="5807473" y="2599127"/>
                  <a:pt x="5807472" y="4027503"/>
                  <a:pt x="5807472" y="5455883"/>
                </a:cubicBezTo>
                <a:cubicBezTo>
                  <a:pt x="5807472" y="5576007"/>
                  <a:pt x="5710092" y="5673387"/>
                  <a:pt x="5589968" y="5673387"/>
                </a:cubicBezTo>
                <a:lnTo>
                  <a:pt x="5589969" y="5673386"/>
                </a:lnTo>
                <a:cubicBezTo>
                  <a:pt x="5469845" y="5673386"/>
                  <a:pt x="5372465" y="5576006"/>
                  <a:pt x="5372465" y="5455882"/>
                </a:cubicBezTo>
                <a:lnTo>
                  <a:pt x="5372465" y="1170747"/>
                </a:lnTo>
                <a:cubicBezTo>
                  <a:pt x="5372465" y="1065638"/>
                  <a:pt x="5447022" y="977943"/>
                  <a:pt x="5546135" y="957662"/>
                </a:cubicBezTo>
                <a:lnTo>
                  <a:pt x="5589464" y="953294"/>
                </a:lnTo>
                <a:lnTo>
                  <a:pt x="5372465" y="736295"/>
                </a:lnTo>
                <a:close/>
                <a:moveTo>
                  <a:pt x="811197" y="502703"/>
                </a:moveTo>
                <a:lnTo>
                  <a:pt x="1036468" y="727974"/>
                </a:lnTo>
                <a:lnTo>
                  <a:pt x="811197" y="953245"/>
                </a:lnTo>
                <a:lnTo>
                  <a:pt x="585926" y="727974"/>
                </a:lnTo>
                <a:close/>
                <a:moveTo>
                  <a:pt x="217504" y="450547"/>
                </a:moveTo>
                <a:cubicBezTo>
                  <a:pt x="337628" y="450547"/>
                  <a:pt x="435008" y="547927"/>
                  <a:pt x="435008" y="668051"/>
                </a:cubicBezTo>
                <a:cubicBezTo>
                  <a:pt x="435008" y="2440624"/>
                  <a:pt x="435007" y="4213195"/>
                  <a:pt x="435007" y="5985769"/>
                </a:cubicBezTo>
                <a:cubicBezTo>
                  <a:pt x="435007" y="6105893"/>
                  <a:pt x="337627" y="6203273"/>
                  <a:pt x="217503" y="6203273"/>
                </a:cubicBezTo>
                <a:lnTo>
                  <a:pt x="217504" y="6203272"/>
                </a:lnTo>
                <a:cubicBezTo>
                  <a:pt x="97380" y="6203272"/>
                  <a:pt x="0" y="6105892"/>
                  <a:pt x="0" y="5985768"/>
                </a:cubicBezTo>
                <a:lnTo>
                  <a:pt x="0" y="668051"/>
                </a:lnTo>
                <a:cubicBezTo>
                  <a:pt x="0" y="547927"/>
                  <a:pt x="97380" y="450547"/>
                  <a:pt x="217504" y="450547"/>
                </a:cubicBezTo>
                <a:close/>
                <a:moveTo>
                  <a:pt x="11109657" y="450542"/>
                </a:moveTo>
                <a:cubicBezTo>
                  <a:pt x="11229781" y="450542"/>
                  <a:pt x="11327161" y="547922"/>
                  <a:pt x="11327161" y="668046"/>
                </a:cubicBezTo>
                <a:cubicBezTo>
                  <a:pt x="11327161" y="2440621"/>
                  <a:pt x="11327160" y="4213195"/>
                  <a:pt x="11327160" y="5985769"/>
                </a:cubicBezTo>
                <a:cubicBezTo>
                  <a:pt x="11327160" y="6105893"/>
                  <a:pt x="11229780" y="6203273"/>
                  <a:pt x="11109656" y="6203273"/>
                </a:cubicBezTo>
                <a:lnTo>
                  <a:pt x="11109657" y="6203272"/>
                </a:lnTo>
                <a:cubicBezTo>
                  <a:pt x="10989533" y="6203272"/>
                  <a:pt x="10892153" y="6105892"/>
                  <a:pt x="10892153" y="5985768"/>
                </a:cubicBezTo>
                <a:lnTo>
                  <a:pt x="10892153" y="668046"/>
                </a:lnTo>
                <a:cubicBezTo>
                  <a:pt x="10892153" y="547922"/>
                  <a:pt x="10989533" y="450542"/>
                  <a:pt x="11109657" y="450542"/>
                </a:cubicBezTo>
                <a:close/>
                <a:moveTo>
                  <a:pt x="3778552" y="438337"/>
                </a:moveTo>
                <a:lnTo>
                  <a:pt x="4003824" y="663608"/>
                </a:lnTo>
                <a:lnTo>
                  <a:pt x="3778552" y="888879"/>
                </a:lnTo>
                <a:lnTo>
                  <a:pt x="3553285" y="663608"/>
                </a:lnTo>
                <a:close/>
                <a:moveTo>
                  <a:pt x="8071644" y="432232"/>
                </a:moveTo>
                <a:lnTo>
                  <a:pt x="8296915" y="657503"/>
                </a:lnTo>
                <a:lnTo>
                  <a:pt x="8071644" y="882773"/>
                </a:lnTo>
                <a:lnTo>
                  <a:pt x="7846373" y="657503"/>
                </a:lnTo>
                <a:close/>
                <a:moveTo>
                  <a:pt x="9927075" y="406714"/>
                </a:moveTo>
                <a:lnTo>
                  <a:pt x="10152346" y="631985"/>
                </a:lnTo>
                <a:lnTo>
                  <a:pt x="9940481" y="843849"/>
                </a:lnTo>
                <a:lnTo>
                  <a:pt x="9963143" y="846134"/>
                </a:lnTo>
                <a:cubicBezTo>
                  <a:pt x="10062255" y="866415"/>
                  <a:pt x="10136812" y="954111"/>
                  <a:pt x="10136812" y="1059219"/>
                </a:cubicBezTo>
                <a:cubicBezTo>
                  <a:pt x="10136812" y="2571012"/>
                  <a:pt x="10136811" y="4082803"/>
                  <a:pt x="10136811" y="5594596"/>
                </a:cubicBezTo>
                <a:cubicBezTo>
                  <a:pt x="10136811" y="5714720"/>
                  <a:pt x="10039431" y="5812100"/>
                  <a:pt x="9919307" y="5812100"/>
                </a:cubicBezTo>
                <a:lnTo>
                  <a:pt x="9919308" y="5812099"/>
                </a:lnTo>
                <a:cubicBezTo>
                  <a:pt x="9799184" y="5812099"/>
                  <a:pt x="9701804" y="5714719"/>
                  <a:pt x="9701804" y="5594595"/>
                </a:cubicBezTo>
                <a:lnTo>
                  <a:pt x="9701804" y="1059219"/>
                </a:lnTo>
                <a:cubicBezTo>
                  <a:pt x="9701804" y="954111"/>
                  <a:pt x="9776361" y="866415"/>
                  <a:pt x="9875473" y="846134"/>
                </a:cubicBezTo>
                <a:lnTo>
                  <a:pt x="9912246" y="842427"/>
                </a:lnTo>
                <a:lnTo>
                  <a:pt x="9701804" y="631985"/>
                </a:lnTo>
                <a:close/>
                <a:moveTo>
                  <a:pt x="3154900" y="358439"/>
                </a:moveTo>
                <a:lnTo>
                  <a:pt x="3380171" y="583710"/>
                </a:lnTo>
                <a:lnTo>
                  <a:pt x="3168828" y="795052"/>
                </a:lnTo>
                <a:lnTo>
                  <a:pt x="3231795" y="807764"/>
                </a:lnTo>
                <a:cubicBezTo>
                  <a:pt x="3309860" y="840783"/>
                  <a:pt x="3364637" y="918083"/>
                  <a:pt x="3364637" y="1008176"/>
                </a:cubicBezTo>
                <a:cubicBezTo>
                  <a:pt x="3364637" y="2554000"/>
                  <a:pt x="3364635" y="4099819"/>
                  <a:pt x="3364635" y="5645642"/>
                </a:cubicBezTo>
                <a:cubicBezTo>
                  <a:pt x="3364635" y="5765766"/>
                  <a:pt x="3267255" y="5863146"/>
                  <a:pt x="3147132" y="5863146"/>
                </a:cubicBezTo>
                <a:lnTo>
                  <a:pt x="3147133" y="5863145"/>
                </a:lnTo>
                <a:cubicBezTo>
                  <a:pt x="3027009" y="5863145"/>
                  <a:pt x="2929629" y="5765765"/>
                  <a:pt x="2929629" y="5645641"/>
                </a:cubicBezTo>
                <a:lnTo>
                  <a:pt x="2929629" y="1008176"/>
                </a:lnTo>
                <a:cubicBezTo>
                  <a:pt x="2929629" y="918083"/>
                  <a:pt x="2984406" y="840783"/>
                  <a:pt x="3062471" y="807764"/>
                </a:cubicBezTo>
                <a:lnTo>
                  <a:pt x="3138362" y="792443"/>
                </a:lnTo>
                <a:lnTo>
                  <a:pt x="2929629" y="583710"/>
                </a:lnTo>
                <a:close/>
                <a:moveTo>
                  <a:pt x="10530017" y="322649"/>
                </a:moveTo>
                <a:lnTo>
                  <a:pt x="10755288" y="547920"/>
                </a:lnTo>
                <a:lnTo>
                  <a:pt x="10535352" y="767855"/>
                </a:lnTo>
                <a:lnTo>
                  <a:pt x="10566085" y="770953"/>
                </a:lnTo>
                <a:cubicBezTo>
                  <a:pt x="10665197" y="791235"/>
                  <a:pt x="10739754" y="878930"/>
                  <a:pt x="10739754" y="984039"/>
                </a:cubicBezTo>
                <a:cubicBezTo>
                  <a:pt x="10739754" y="2545952"/>
                  <a:pt x="10739753" y="4107864"/>
                  <a:pt x="10739753" y="5669777"/>
                </a:cubicBezTo>
                <a:cubicBezTo>
                  <a:pt x="10739753" y="5789901"/>
                  <a:pt x="10642373" y="5887281"/>
                  <a:pt x="10522249" y="5887281"/>
                </a:cubicBezTo>
                <a:lnTo>
                  <a:pt x="10522250" y="5887280"/>
                </a:lnTo>
                <a:cubicBezTo>
                  <a:pt x="10402126" y="5887280"/>
                  <a:pt x="10304746" y="5789900"/>
                  <a:pt x="10304746" y="5669776"/>
                </a:cubicBezTo>
                <a:lnTo>
                  <a:pt x="10304746" y="984039"/>
                </a:lnTo>
                <a:cubicBezTo>
                  <a:pt x="10304746" y="863914"/>
                  <a:pt x="10402126" y="766535"/>
                  <a:pt x="10522250" y="766535"/>
                </a:cubicBezTo>
                <a:lnTo>
                  <a:pt x="10523486" y="766659"/>
                </a:lnTo>
                <a:lnTo>
                  <a:pt x="10304746" y="547920"/>
                </a:lnTo>
                <a:close/>
                <a:moveTo>
                  <a:pt x="1397123" y="160912"/>
                </a:moveTo>
                <a:lnTo>
                  <a:pt x="1622393" y="386183"/>
                </a:lnTo>
                <a:lnTo>
                  <a:pt x="1397123" y="611453"/>
                </a:lnTo>
                <a:lnTo>
                  <a:pt x="1171852" y="386183"/>
                </a:lnTo>
                <a:close/>
                <a:moveTo>
                  <a:pt x="225271" y="5"/>
                </a:moveTo>
                <a:lnTo>
                  <a:pt x="450542" y="225276"/>
                </a:lnTo>
                <a:lnTo>
                  <a:pt x="225271" y="450547"/>
                </a:lnTo>
                <a:lnTo>
                  <a:pt x="0" y="225276"/>
                </a:lnTo>
                <a:close/>
                <a:moveTo>
                  <a:pt x="11117424" y="0"/>
                </a:moveTo>
                <a:lnTo>
                  <a:pt x="11342695" y="225271"/>
                </a:lnTo>
                <a:lnTo>
                  <a:pt x="11117424" y="450542"/>
                </a:lnTo>
                <a:lnTo>
                  <a:pt x="10892153" y="225271"/>
                </a:lnTo>
                <a:close/>
              </a:path>
            </a:pathLst>
          </a:custGeom>
          <a:effectLst/>
        </p:spPr>
      </p:pic>
    </p:spTree>
    <p:extLst>
      <p:ext uri="{BB962C8B-B14F-4D97-AF65-F5344CB8AC3E}">
        <p14:creationId xmlns:p14="http://schemas.microsoft.com/office/powerpoint/2010/main" val="400865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Lasitha Lakmal</dc:creator>
  <cp:lastModifiedBy>Lasitha Lakmal</cp:lastModifiedBy>
  <cp:revision>1</cp:revision>
  <dcterms:created xsi:type="dcterms:W3CDTF">2024-12-22T04:48:06Z</dcterms:created>
  <dcterms:modified xsi:type="dcterms:W3CDTF">2024-12-22T04:50:12Z</dcterms:modified>
</cp:coreProperties>
</file>